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4472CE-D596-4203-B4F6-A1A75031946D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F59AB8-0034-4F85-BCB2-F290E6B5B5C1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548680"/>
            <a:ext cx="7772400" cy="6120680"/>
          </a:xfrm>
        </p:spPr>
        <p:txBody>
          <a:bodyPr>
            <a:normAutofit/>
          </a:bodyPr>
          <a:lstStyle/>
          <a:p>
            <a:pPr algn="ctr"/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UNA MIRADA AMBIENTAL AL MANEJO ADECUADO DE LOS RESIDUOS SÒLIDOS DEL COLEGIO COOPERATIVO ISMAEL PERDOMO DE BOGOTA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JUSTIFICACION</a:t>
            </a:r>
          </a:p>
          <a:p>
            <a:pPr algn="just"/>
            <a:r>
              <a:rPr lang="es-CO" sz="2400" dirty="0">
                <a:latin typeface="Arial" panose="020B0604020202020204" pitchFamily="34" charset="0"/>
                <a:cs typeface="Arial" pitchFamily="34" charset="0"/>
              </a:rPr>
              <a:t>Tener responsabilidad y compromiso para mejorar las condiciones ambientales de su entorno</a:t>
            </a:r>
            <a:r>
              <a:rPr lang="es-CO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Una de las necesidades más sentidas en este momento es la importancia que se le da a la conservación de los recursos naturales; cualquier iniciativa que contemple una actividad referente a la investigación o a la conservación del medio ambiente, es justificable desde cualquier punto de 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vista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1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772400" cy="5976664"/>
          </a:xfrm>
        </p:spPr>
        <p:txBody>
          <a:bodyPr/>
          <a:lstStyle/>
          <a:p>
            <a:pPr algn="ctr"/>
            <a:r>
              <a:rPr lang="es-CO" sz="2400" b="1" dirty="0">
                <a:solidFill>
                  <a:schemeClr val="tx1"/>
                </a:solidFill>
              </a:rPr>
              <a:t> </a:t>
            </a:r>
            <a:r>
              <a:rPr lang="es-CO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 TEORICO </a:t>
            </a:r>
          </a:p>
          <a:p>
            <a:pPr algn="ctr"/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400" dirty="0">
                <a:latin typeface="Arial" pitchFamily="34" charset="0"/>
                <a:cs typeface="Arial" pitchFamily="34" charset="0"/>
              </a:rPr>
              <a:t>Para el manejo de los residuos sólidos en Colombia se crearon Los planes de gestión integral de residuos sólidos  PGIRS que son un conjunto de operaciones y disposiciones encaminadas a dar a los residuos sólidos producidos por la comunidad</a:t>
            </a:r>
            <a:r>
              <a:rPr lang="es-CO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CO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2400" b="1" dirty="0" smtClean="0">
                <a:latin typeface="Arial" pitchFamily="34" charset="0"/>
                <a:cs typeface="Arial" pitchFamily="34" charset="0"/>
              </a:rPr>
              <a:t>MARCO ESPECIFICO</a:t>
            </a:r>
            <a:endParaRPr lang="es-CO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400" dirty="0">
                <a:latin typeface="Arial" pitchFamily="34" charset="0"/>
                <a:cs typeface="Arial" pitchFamily="34" charset="0"/>
              </a:rPr>
              <a:t>El colegio Ismael Perdomo; se encuentra ubicado en el barrio Perdomo de la localidad de ciudad bolívar, al sur de la ciudad de  Bogotá.</a:t>
            </a:r>
          </a:p>
          <a:p>
            <a:pPr algn="just"/>
            <a:endParaRPr lang="es-CO" sz="2400" dirty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160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476672"/>
            <a:ext cx="7772400" cy="5184576"/>
          </a:xfrm>
        </p:spPr>
        <p:txBody>
          <a:bodyPr/>
          <a:lstStyle/>
          <a:p>
            <a:pPr algn="ctr"/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ctr"/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400" dirty="0">
                <a:latin typeface="Arial" pitchFamily="34" charset="0"/>
                <a:cs typeface="Arial" pitchFamily="34" charset="0"/>
              </a:rPr>
              <a:t>Los niños sean quienes construyan su propio mensaje a través de diferentes actividades, que no se tengan que imponer un mensaje a ellos mismos y con su propia vida.</a:t>
            </a:r>
          </a:p>
          <a:p>
            <a:pPr algn="just"/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400" dirty="0">
                <a:latin typeface="Arial" pitchFamily="34" charset="0"/>
                <a:cs typeface="Arial" pitchFamily="34" charset="0"/>
              </a:rPr>
              <a:t>Despertar un interés por el tema, contribuyendo en el medio ambiente, Que lo que aprendan lo compartan tanto con sus familias, como con sus compañeros y amigos.</a:t>
            </a: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0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856984" cy="64807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CO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es-CO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</a:t>
            </a:r>
          </a:p>
          <a:p>
            <a:pPr algn="ctr"/>
            <a:endParaRPr lang="es-CO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Diseñar una propuesta   ambiental orientada al  manejo adecuado de los residuos sólidos con estudiantes de básica primaria  del colegio cooperativo Ismael Perdomo de Bogotá.</a:t>
            </a:r>
          </a:p>
          <a:p>
            <a:pPr algn="l"/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</a:t>
            </a:r>
            <a:r>
              <a:rPr lang="es-CO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O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ESPECIFICOS</a:t>
            </a:r>
          </a:p>
          <a:p>
            <a:pPr algn="ctr"/>
            <a:endParaRPr lang="es-CO" sz="4000" dirty="0"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s-CO" sz="2400" dirty="0">
                <a:latin typeface="Arial" pitchFamily="34" charset="0"/>
                <a:cs typeface="Arial" pitchFamily="34" charset="0"/>
              </a:rPr>
              <a:t>Identificar los problemas ambientales generados por los residuos sólidos.</a:t>
            </a:r>
          </a:p>
          <a:p>
            <a:pPr lvl="0" algn="l"/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s-CO" sz="2400" dirty="0">
                <a:latin typeface="Arial" pitchFamily="34" charset="0"/>
                <a:cs typeface="Arial" pitchFamily="34" charset="0"/>
              </a:rPr>
              <a:t>Generar estrategias de sensibilización y capacitación de la comunidad educativa con el fin de crear buenos hábitos en relación al adecuado manejo de los residuos sólidos.</a:t>
            </a:r>
          </a:p>
          <a:p>
            <a:pPr lvl="0" algn="l"/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s-CO" sz="2400" dirty="0">
                <a:latin typeface="Arial" pitchFamily="34" charset="0"/>
                <a:cs typeface="Arial" pitchFamily="34" charset="0"/>
              </a:rPr>
              <a:t>Formular las condiciones adecuadas para el almacenamiento y recolección de los residuos sólidos generados en el colegio</a:t>
            </a:r>
            <a:r>
              <a:rPr lang="es-CO" sz="2400" dirty="0"/>
              <a:t>.</a:t>
            </a:r>
          </a:p>
          <a:p>
            <a:pPr algn="l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60648"/>
            <a:ext cx="7772400" cy="6264696"/>
          </a:xfrm>
        </p:spPr>
        <p:txBody>
          <a:bodyPr>
            <a:normAutofit/>
          </a:bodyPr>
          <a:lstStyle/>
          <a:p>
            <a:pPr algn="ctr"/>
            <a:endParaRPr lang="es-CO" sz="24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endParaRPr lang="es-CO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¿Qué ventajas ambientales se derivan de un manejo adecuado de los residuos sólidos del colegio cooperativo Ismael Perdomo de Bogotá?</a:t>
            </a:r>
          </a:p>
          <a:p>
            <a:pPr algn="l"/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3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480720"/>
          </a:xfrm>
        </p:spPr>
        <p:txBody>
          <a:bodyPr>
            <a:normAutofit/>
          </a:bodyPr>
          <a:lstStyle/>
          <a:p>
            <a:pPr algn="ctr"/>
            <a:endParaRPr lang="es-CO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 </a:t>
            </a:r>
            <a:endParaRPr lang="es-C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400" dirty="0">
                <a:latin typeface="Arial" pitchFamily="34" charset="0"/>
                <a:cs typeface="Arial" pitchFamily="34" charset="0"/>
              </a:rPr>
              <a:t>Los estudiantes  están dando un adecuado manejo de basuras y por consiguiente queremos tratar de incentivarlos para mantener una conciencia ecológica activa</a:t>
            </a:r>
            <a:r>
              <a:rPr lang="es-CO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400" dirty="0">
                <a:latin typeface="Arial" pitchFamily="34" charset="0"/>
                <a:cs typeface="Arial" pitchFamily="34" charset="0"/>
              </a:rPr>
              <a:t>Estrategias, del manejo adecuado de las basuras,  cuenta con la ciudadanía quien participa de estas acciones con el fin de fortalecer el desarrollo humano y optimizar las circunstancias de la comunidad. Con el fin de construir una vida más sana, con mayores beneficios y calidad.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22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8856984" cy="6669360"/>
          </a:xfrm>
        </p:spPr>
        <p:txBody>
          <a:bodyPr>
            <a:normAutofit/>
          </a:bodyPr>
          <a:lstStyle/>
          <a:p>
            <a:pPr algn="l"/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</a:p>
          <a:p>
            <a:pPr algn="ctr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Con un buen manejo de estilos de vida saludable se logra una calidad de vida y un bienestar físico, mental e intelectual.</a:t>
            </a:r>
            <a:r>
              <a:rPr lang="es-CO" sz="2400" dirty="0"/>
              <a:t/>
            </a:r>
            <a:br>
              <a:rPr lang="es-CO" sz="2400" dirty="0"/>
            </a:b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da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origen para que la población 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cambie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su 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actitud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 en forma positiva con la finalidad de lograr la protección del medio ambiente y el mejoramiento de la salud.</a:t>
            </a:r>
          </a:p>
          <a:p>
            <a:endParaRPr lang="es-CO" sz="2400" dirty="0"/>
          </a:p>
          <a:p>
            <a:r>
              <a:rPr lang="es-CO" sz="2400" dirty="0"/>
              <a:t/>
            </a:r>
            <a:br>
              <a:rPr lang="es-CO" sz="2400" dirty="0"/>
            </a:br>
            <a:r>
              <a:rPr lang="es-CO" sz="2400" dirty="0"/>
              <a:t/>
            </a:r>
            <a:br>
              <a:rPr lang="es-CO" sz="2400" dirty="0"/>
            </a:b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4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260648"/>
            <a:ext cx="7772400" cy="4550663"/>
          </a:xfrm>
        </p:spPr>
        <p:txBody>
          <a:bodyPr/>
          <a:lstStyle/>
          <a:p>
            <a:pPr algn="ctr"/>
            <a:r>
              <a:rPr lang="es-CO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BIBLIOGRAFIA</a:t>
            </a:r>
          </a:p>
          <a:p>
            <a:pPr algn="ctr"/>
            <a:endParaRPr lang="es-CO" sz="32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CO" sz="2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www.alcaldiabogota.gov.co/sisjur/normas</a:t>
            </a:r>
            <a:endParaRPr lang="es-C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CO" sz="24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s-CO" sz="2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CO" sz="2400" b="1" dirty="0" smtClean="0">
                <a:latin typeface="Arial" pitchFamily="34" charset="0"/>
                <a:cs typeface="Arial" pitchFamily="34" charset="0"/>
              </a:rPr>
              <a:t>Constitución </a:t>
            </a:r>
            <a:r>
              <a:rPr lang="es-CO" sz="2400" b="1" dirty="0">
                <a:latin typeface="Arial" pitchFamily="34" charset="0"/>
                <a:cs typeface="Arial" pitchFamily="34" charset="0"/>
              </a:rPr>
              <a:t>política</a:t>
            </a:r>
            <a:r>
              <a:rPr lang="es-CO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CO" sz="2400" u="sng" dirty="0">
                <a:latin typeface="Arial" pitchFamily="34" charset="0"/>
                <a:cs typeface="Arial" pitchFamily="34" charset="0"/>
              </a:rPr>
              <a:t>http://coperdomolegend.blogspot.com/p/la-institucion.html</a:t>
            </a:r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33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381</Words>
  <Application>Microsoft Office PowerPoint</Application>
  <PresentationFormat>Presentación en pantalla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sony</dc:creator>
  <cp:lastModifiedBy>sony</cp:lastModifiedBy>
  <cp:revision>8</cp:revision>
  <dcterms:created xsi:type="dcterms:W3CDTF">2014-08-19T22:21:38Z</dcterms:created>
  <dcterms:modified xsi:type="dcterms:W3CDTF">2014-08-21T20:38:36Z</dcterms:modified>
</cp:coreProperties>
</file>