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1" r:id="rId2"/>
    <p:sldId id="257" r:id="rId3"/>
    <p:sldId id="259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48A8F84A-A30C-4102-9661-2753A459B8B1}">
          <p14:sldIdLst>
            <p14:sldId id="281"/>
            <p14:sldId id="257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FC3C"/>
    <a:srgbClr val="99FFCC"/>
    <a:srgbClr val="D7F7F9"/>
    <a:srgbClr val="BFF3DB"/>
    <a:srgbClr val="C1F1D0"/>
    <a:srgbClr val="BBF0F7"/>
    <a:srgbClr val="05FB9D"/>
    <a:srgbClr val="A6F4CB"/>
    <a:srgbClr val="FFFFCC"/>
    <a:srgbClr val="FFF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96" autoAdjust="0"/>
  </p:normalViewPr>
  <p:slideViewPr>
    <p:cSldViewPr>
      <p:cViewPr varScale="1">
        <p:scale>
          <a:sx n="64" d="100"/>
          <a:sy n="64" d="100"/>
        </p:scale>
        <p:origin x="156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7189-EB13-41C4-92AC-717601556BA2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BD53-EF9D-4FC8-8437-0D4F09AD0FCD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7189-EB13-41C4-92AC-717601556BA2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BD53-EF9D-4FC8-8437-0D4F09AD0FC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7189-EB13-41C4-92AC-717601556BA2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BD53-EF9D-4FC8-8437-0D4F09AD0FC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7189-EB13-41C4-92AC-717601556BA2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BD53-EF9D-4FC8-8437-0D4F09AD0FCD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7189-EB13-41C4-92AC-717601556BA2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BD53-EF9D-4FC8-8437-0D4F09AD0FC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7189-EB13-41C4-92AC-717601556BA2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BD53-EF9D-4FC8-8437-0D4F09AD0FCD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7189-EB13-41C4-92AC-717601556BA2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BD53-EF9D-4FC8-8437-0D4F09AD0FCD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7189-EB13-41C4-92AC-717601556BA2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BD53-EF9D-4FC8-8437-0D4F09AD0FC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7189-EB13-41C4-92AC-717601556BA2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BD53-EF9D-4FC8-8437-0D4F09AD0FC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7189-EB13-41C4-92AC-717601556BA2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BD53-EF9D-4FC8-8437-0D4F09AD0FC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7189-EB13-41C4-92AC-717601556BA2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BD53-EF9D-4FC8-8437-0D4F09AD0FCD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047189-EB13-41C4-92AC-717601556BA2}" type="datetimeFigureOut">
              <a:rPr lang="es-CO" smtClean="0"/>
              <a:t>21/08/2014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B7BD53-EF9D-4FC8-8437-0D4F09AD0FC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921616"/>
          </a:xfrm>
        </p:spPr>
        <p:txBody>
          <a:bodyPr/>
          <a:lstStyle/>
          <a:p>
            <a:r>
              <a:rPr lang="es-CO" dirty="0" smtClean="0"/>
              <a:t>             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UNIVERSIDAD DEL TOLIMA</a:t>
            </a:r>
          </a:p>
          <a:p>
            <a:endParaRPr lang="es-CO" dirty="0"/>
          </a:p>
        </p:txBody>
      </p:sp>
      <p:pic>
        <p:nvPicPr>
          <p:cNvPr id="4" name="Picture 2" descr="E:\Terry\Logo U TOLIM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9010"/>
            <a:ext cx="1540984" cy="154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143000" y="1268761"/>
            <a:ext cx="731743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CO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Licenciatura </a:t>
            </a:r>
            <a:r>
              <a:rPr lang="es-CO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en  ciencias naturales y educación ambiental</a:t>
            </a:r>
          </a:p>
          <a:p>
            <a:pPr algn="ctr"/>
            <a:endParaRPr lang="es-CO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CO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ALTERNATIVAS </a:t>
            </a:r>
            <a:r>
              <a:rPr lang="es-CO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PEDAGÓGICAS PARA </a:t>
            </a:r>
            <a:r>
              <a:rPr lang="es-CO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PROMOVER el aprendizaje significativo de las ciencias naturales con el grado quinto del  </a:t>
            </a:r>
            <a:r>
              <a:rPr lang="es-CO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LICEO JUAN JOSE </a:t>
            </a:r>
            <a:r>
              <a:rPr lang="es-CO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RONDON. </a:t>
            </a:r>
            <a:endParaRPr lang="es-CO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/>
            <a:endParaRPr lang="es-CO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Cipa campo abierto</a:t>
            </a:r>
          </a:p>
          <a:p>
            <a:pPr algn="ctr"/>
            <a:endParaRPr lang="es-CO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Narly Jazmín chingaté valencia</a:t>
            </a:r>
          </a:p>
          <a:p>
            <a:pPr algn="ctr"/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Cindy Paola sabogal serrato</a:t>
            </a:r>
          </a:p>
          <a:p>
            <a:pPr algn="ctr"/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Marlene Johanna ruge urbano </a:t>
            </a:r>
          </a:p>
          <a:p>
            <a:pPr algn="ctr"/>
            <a:endParaRPr lang="es-CO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s-CO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Cread tunal</a:t>
            </a:r>
            <a:endParaRPr lang="es-CO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Semestre 2</a:t>
            </a:r>
          </a:p>
          <a:p>
            <a:pPr algn="ctr"/>
            <a:r>
              <a:rPr lang="es-C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Año </a:t>
            </a:r>
            <a:r>
              <a:rPr lang="es-CO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2014 </a:t>
            </a:r>
          </a:p>
          <a:p>
            <a:pPr algn="ctr"/>
            <a:endParaRPr lang="es-CO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933056"/>
            <a:ext cx="2385246" cy="273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2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even\Pictures\MODELOS DE PLANTILLAS )\MAS 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7" y="-2703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037"/>
            <a:ext cx="9171112" cy="7147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2960" y="1100628"/>
            <a:ext cx="7781488" cy="39125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CO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O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LICEO JUAN JOSE RONDON</a:t>
            </a:r>
          </a:p>
          <a:p>
            <a:pPr marL="45720" indent="0">
              <a:buNone/>
            </a:pPr>
            <a:endParaRPr lang="es-CO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es-CO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Localidad Decima</a:t>
            </a:r>
          </a:p>
          <a:p>
            <a:pPr marL="45720" indent="0">
              <a:buNone/>
            </a:pPr>
            <a:r>
              <a:rPr lang="es-CO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Engativá 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s-CO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Bosques de Granada </a:t>
            </a:r>
          </a:p>
          <a:p>
            <a:pPr marL="45720" indent="0">
              <a:buNone/>
            </a:pPr>
            <a:r>
              <a:rPr lang="es-CO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Preescolar y Básica Primaria</a:t>
            </a:r>
          </a:p>
          <a:p>
            <a:pPr marL="45720" lvl="0" indent="0">
              <a:buNone/>
            </a:pPr>
            <a:r>
              <a:rPr lang="es-CO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Estudiantes: 145 </a:t>
            </a:r>
          </a:p>
          <a:p>
            <a:pPr marL="45720" lvl="0" indent="0">
              <a:buNone/>
            </a:pPr>
            <a:r>
              <a:rPr lang="es-CO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Grupo observado: </a:t>
            </a:r>
            <a:r>
              <a:rPr lang="es-CO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Grado	Quinto.</a:t>
            </a:r>
            <a:endParaRPr lang="es-CO" sz="2000" dirty="0" smtClean="0">
              <a:solidFill>
                <a:srgbClr val="FF33CC"/>
              </a:solidFill>
              <a:latin typeface="Arial" pitchFamily="34" charset="0"/>
              <a:cs typeface="Arial" pitchFamily="34" charset="0"/>
            </a:endParaRPr>
          </a:p>
          <a:p>
            <a:endParaRPr lang="es-CO" sz="2000" dirty="0" smtClean="0">
              <a:latin typeface="Arial" pitchFamily="34" charset="0"/>
              <a:cs typeface="Arial" pitchFamily="34" charset="0"/>
            </a:endParaRPr>
          </a:p>
          <a:p>
            <a:endParaRPr lang="es-CO" sz="2400" dirty="0"/>
          </a:p>
        </p:txBody>
      </p:sp>
      <p:pic>
        <p:nvPicPr>
          <p:cNvPr id="2051" name="Picture 3" descr="C:\Users\Seven\Pictures\proyecto\SAM_069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0" t="10463" r="9371"/>
          <a:stretch/>
        </p:blipFill>
        <p:spPr bwMode="auto">
          <a:xfrm>
            <a:off x="4716016" y="1096198"/>
            <a:ext cx="1633742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even\Pictures\proyecto\SAM_0705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5" t="10156" r="4504" b="19616"/>
          <a:stretch/>
        </p:blipFill>
        <p:spPr bwMode="auto">
          <a:xfrm>
            <a:off x="4767893" y="2646633"/>
            <a:ext cx="1581865" cy="15744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even\Pictures\proyecto\SAM_070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65080" y="1184083"/>
            <a:ext cx="1753535" cy="15841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even\Pictures\proyecto\SAM_0711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841"/>
          <a:stretch/>
        </p:blipFill>
        <p:spPr bwMode="auto">
          <a:xfrm>
            <a:off x="6350139" y="2739405"/>
            <a:ext cx="1606618" cy="15776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27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even\Pictures\MODELOS DE PLANTILLAS )\MAS 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55" y="0"/>
            <a:ext cx="9144000" cy="717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55" y="0"/>
            <a:ext cx="9186367" cy="717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971600" y="332656"/>
            <a:ext cx="684076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s-ES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s-ES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s-ES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s-ES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s-ES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s-ES" sz="2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99592" y="335628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s-CO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CO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EXPLORADORES DE LA CIENCIA EN EL LICEO</a:t>
            </a:r>
            <a:endParaRPr lang="es-CO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39552" y="1744292"/>
            <a:ext cx="727280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r>
              <a:rPr lang="es-CO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PREGUNTAS GENERADORAS </a:t>
            </a:r>
          </a:p>
          <a:p>
            <a:pPr marL="45720" indent="0" algn="just">
              <a:buNone/>
            </a:pPr>
            <a:endParaRPr lang="es-CO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147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¿Cómo promover el aprendizaje significativo de las ciencias naturales con los niños y las niñas del grado quinto del Liceo Juan José Rondón?</a:t>
            </a:r>
          </a:p>
          <a:p>
            <a:pPr marL="45720" indent="0" algn="just">
              <a:buNone/>
            </a:pP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¿De que manera incentivar la participación de la familia en el aprendizaje significativo de las ciencias naturales de los niños y las niñas del grado quinto del Liceo Juan José Rondón?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¿ Por que es importante que el estudiante de grado quinto explore y experimente las ciencias naturales en el transcurso de su proceso de formación?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CO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70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2802</TotalTime>
  <Words>172</Words>
  <Application>Microsoft Office PowerPoint</Application>
  <PresentationFormat>Presentación en pantalla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Georgia</vt:lpstr>
      <vt:lpstr>Trebuchet MS</vt:lpstr>
      <vt:lpstr>Transmisión de listas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Seven</dc:creator>
  <cp:lastModifiedBy>MARLEN RUGE</cp:lastModifiedBy>
  <cp:revision>179</cp:revision>
  <dcterms:created xsi:type="dcterms:W3CDTF">2013-05-20T21:06:31Z</dcterms:created>
  <dcterms:modified xsi:type="dcterms:W3CDTF">2014-08-22T02:37:24Z</dcterms:modified>
</cp:coreProperties>
</file>