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61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2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FEFFF-F8D9-4CF9-A81E-1976C7416D07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D6617-C756-433E-8ED9-C559432F57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14BCD1-79F0-4F9C-A654-786C0F285403}" type="datetimeFigureOut">
              <a:rPr lang="es-ES" smtClean="0"/>
              <a:pPr/>
              <a:t>22/08/2014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4AC60C-4DA6-42F0-8A54-A3176726F2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38400" y="5410200"/>
            <a:ext cx="4572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Helena Martínez Lezama</a:t>
            </a:r>
            <a:endParaRPr lang="es-ES" dirty="0"/>
          </a:p>
          <a:p>
            <a:pPr>
              <a:buNone/>
            </a:pPr>
            <a:r>
              <a:rPr lang="es-ES" dirty="0" smtClean="0"/>
              <a:t>Paula Torrijos Berrio</a:t>
            </a:r>
            <a:endParaRPr lang="es-ES" dirty="0"/>
          </a:p>
        </p:txBody>
      </p:sp>
      <p:pic>
        <p:nvPicPr>
          <p:cNvPr id="30722" name="Picture 2" descr="http://ajayularevista.files.wordpress.com/2014/04/20130323-002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5334000"/>
          </a:xfrm>
          <a:prstGeom prst="rect">
            <a:avLst/>
          </a:prstGeom>
          <a:noFill/>
        </p:spPr>
      </p:pic>
      <p:pic>
        <p:nvPicPr>
          <p:cNvPr id="4" name="AGUA.WAV">
            <a:hlinkClick r:id="" action="ppaction://media"/>
          </p:cNvPr>
          <p:cNvPicPr>
            <a:picLocks noRot="1" noChangeAspect="1"/>
          </p:cNvPicPr>
          <p:nvPr>
            <a:wavAudioFile r:embed="rId1" name="AGUA.WAV"/>
          </p:nvPr>
        </p:nvPicPr>
        <p:blipFill>
          <a:blip r:embed="rId4" cstate="print"/>
          <a:stretch>
            <a:fillRect/>
          </a:stretch>
        </p:blipFill>
        <p:spPr>
          <a:xfrm>
            <a:off x="883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1.1 Titulo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1600" y="1981200"/>
            <a:ext cx="7498080" cy="2057400"/>
          </a:xfrm>
        </p:spPr>
        <p:txBody>
          <a:bodyPr/>
          <a:lstStyle/>
          <a:p>
            <a:r>
              <a:rPr lang="es-ES" dirty="0" smtClean="0"/>
              <a:t>Evaluación de modelos pedagógicos para la divulgación de los beneficios o utilización de las plantas medicinales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914400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1.2 Problema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1600" y="2438400"/>
            <a:ext cx="7498080" cy="1219200"/>
          </a:xfrm>
        </p:spPr>
        <p:txBody>
          <a:bodyPr/>
          <a:lstStyle/>
          <a:p>
            <a:r>
              <a:rPr lang="es-ES" dirty="0" smtClean="0"/>
              <a:t>Las estrategias implementadas del conocimiento en las plantas medicinales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685800"/>
            <a:ext cx="7498080" cy="1143000"/>
          </a:xfrm>
        </p:spPr>
        <p:txBody>
          <a:bodyPr/>
          <a:lstStyle/>
          <a:p>
            <a:pPr algn="ctr"/>
            <a:r>
              <a:rPr lang="es-ES" dirty="0" smtClean="0"/>
              <a:t>1.3 Planteamiento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209800"/>
            <a:ext cx="7498080" cy="22860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¿Cuál o cuáles de las estrategias utilizadas para la exposición de las plantas medicinales genera una mejor asimilación  del conocimiento en los estudiantes de primaria?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64</Words>
  <Application>Microsoft Office PowerPoint</Application>
  <PresentationFormat>Presentación en pantalla (4:3)</PresentationFormat>
  <Paragraphs>8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Solsticio</vt:lpstr>
      <vt:lpstr>Diapositiva 1</vt:lpstr>
      <vt:lpstr>1.1 Titulo</vt:lpstr>
      <vt:lpstr>1.2 Problema</vt:lpstr>
      <vt:lpstr>1.3 Planteamiento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 Andrea</dc:creator>
  <cp:lastModifiedBy>Paula Andrea</cp:lastModifiedBy>
  <cp:revision>14</cp:revision>
  <dcterms:created xsi:type="dcterms:W3CDTF">2014-08-22T13:27:15Z</dcterms:created>
  <dcterms:modified xsi:type="dcterms:W3CDTF">2014-08-22T19:45:10Z</dcterms:modified>
</cp:coreProperties>
</file>