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59" r:id="rId3"/>
    <p:sldId id="261"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34" autoAdjust="0"/>
    <p:restoredTop sz="94624" autoAdjust="0"/>
  </p:normalViewPr>
  <p:slideViewPr>
    <p:cSldViewPr>
      <p:cViewPr varScale="1">
        <p:scale>
          <a:sx n="74" d="100"/>
          <a:sy n="74" d="100"/>
        </p:scale>
        <p:origin x="8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EEEDF40-AD9D-4DB0-BF38-0DB1B4CC1FEC}"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E8B760B-F9DD-4336-AFE1-4771DC2B1D1F}" type="datetimeFigureOut">
              <a:rPr lang="es-CO" smtClean="0"/>
              <a:t>22/08/2014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4EEEDF40-AD9D-4DB0-BF38-0DB1B4CC1FEC}" type="slidenum">
              <a:rPr lang="es-CO" smtClean="0"/>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8B760B-F9DD-4336-AFE1-4771DC2B1D1F}" type="datetimeFigureOut">
              <a:rPr lang="es-CO" smtClean="0"/>
              <a:t>22/08/2014</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EEDF40-AD9D-4DB0-BF38-0DB1B4CC1FEC}" type="slidenum">
              <a:rPr lang="es-CO" smtClean="0"/>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14489"/>
            <a:ext cx="7772400" cy="1885962"/>
          </a:xfrm>
        </p:spPr>
        <p:txBody>
          <a:bodyPr>
            <a:normAutofit fontScale="90000"/>
          </a:bodyPr>
          <a:lstStyle/>
          <a:p>
            <a:r>
              <a:rPr lang="es-CO" dirty="0" smtClean="0">
                <a:solidFill>
                  <a:schemeClr val="bg1">
                    <a:lumMod val="95000"/>
                    <a:lumOff val="5000"/>
                  </a:schemeClr>
                </a:solidFill>
              </a:rPr>
              <a:t>UNIVERSIDAD DEL TOLIMA</a:t>
            </a:r>
            <a:br>
              <a:rPr lang="es-CO" dirty="0" smtClean="0">
                <a:solidFill>
                  <a:schemeClr val="bg1">
                    <a:lumMod val="95000"/>
                    <a:lumOff val="5000"/>
                  </a:schemeClr>
                </a:solidFill>
              </a:rPr>
            </a:br>
            <a:r>
              <a:rPr lang="es-CO" dirty="0" smtClean="0">
                <a:solidFill>
                  <a:schemeClr val="bg1">
                    <a:lumMod val="95000"/>
                    <a:lumOff val="5000"/>
                  </a:schemeClr>
                </a:solidFill>
              </a:rPr>
              <a:t>Facultad de Ciencias </a:t>
            </a:r>
            <a:br>
              <a:rPr lang="es-CO" dirty="0" smtClean="0">
                <a:solidFill>
                  <a:schemeClr val="bg1">
                    <a:lumMod val="95000"/>
                    <a:lumOff val="5000"/>
                  </a:schemeClr>
                </a:solidFill>
              </a:rPr>
            </a:br>
            <a:r>
              <a:rPr lang="es-CO" dirty="0" smtClean="0">
                <a:solidFill>
                  <a:schemeClr val="bg1">
                    <a:lumMod val="95000"/>
                    <a:lumOff val="5000"/>
                  </a:schemeClr>
                </a:solidFill>
              </a:rPr>
              <a:t>IDEAD Bogotá </a:t>
            </a:r>
            <a:br>
              <a:rPr lang="es-CO" dirty="0" smtClean="0">
                <a:solidFill>
                  <a:schemeClr val="bg1">
                    <a:lumMod val="95000"/>
                    <a:lumOff val="5000"/>
                  </a:schemeClr>
                </a:solidFill>
              </a:rPr>
            </a:br>
            <a:r>
              <a:rPr lang="es-CO" dirty="0" smtClean="0">
                <a:solidFill>
                  <a:schemeClr val="bg1">
                    <a:lumMod val="95000"/>
                    <a:lumOff val="5000"/>
                  </a:schemeClr>
                </a:solidFill>
              </a:rPr>
              <a:t>CREAD TUNAL </a:t>
            </a:r>
            <a:endParaRPr lang="es-CO" dirty="0">
              <a:solidFill>
                <a:schemeClr val="bg1">
                  <a:lumMod val="95000"/>
                  <a:lumOff val="5000"/>
                </a:schemeClr>
              </a:solidFill>
            </a:endParaRPr>
          </a:p>
        </p:txBody>
      </p:sp>
      <p:sp>
        <p:nvSpPr>
          <p:cNvPr id="3" name="2 Subtítulo"/>
          <p:cNvSpPr>
            <a:spLocks noGrp="1"/>
          </p:cNvSpPr>
          <p:nvPr>
            <p:ph type="subTitle" idx="1"/>
          </p:nvPr>
        </p:nvSpPr>
        <p:spPr>
          <a:xfrm>
            <a:off x="1371600" y="3886200"/>
            <a:ext cx="6415110" cy="2186006"/>
          </a:xfrm>
        </p:spPr>
        <p:txBody>
          <a:bodyPr>
            <a:normAutofit fontScale="77500" lnSpcReduction="20000"/>
          </a:bodyPr>
          <a:lstStyle/>
          <a:p>
            <a:pPr algn="l"/>
            <a:r>
              <a:rPr lang="es-CO" dirty="0" smtClean="0">
                <a:solidFill>
                  <a:schemeClr val="tx1"/>
                </a:solidFill>
              </a:rPr>
              <a:t>NOMBRES:                            COD:</a:t>
            </a:r>
          </a:p>
          <a:p>
            <a:pPr algn="l"/>
            <a:r>
              <a:rPr lang="es-CO" dirty="0" smtClean="0">
                <a:solidFill>
                  <a:schemeClr val="tx1"/>
                </a:solidFill>
              </a:rPr>
              <a:t>Diana M. Ramírez C. </a:t>
            </a:r>
            <a:r>
              <a:rPr lang="es-CO" b="1" dirty="0" smtClean="0">
                <a:solidFill>
                  <a:schemeClr val="tx1"/>
                </a:solidFill>
              </a:rPr>
              <a:t> </a:t>
            </a:r>
            <a:r>
              <a:rPr lang="es-CO" dirty="0" smtClean="0">
                <a:solidFill>
                  <a:schemeClr val="tx1"/>
                </a:solidFill>
              </a:rPr>
              <a:t>      084601392014</a:t>
            </a:r>
          </a:p>
          <a:p>
            <a:pPr algn="l"/>
            <a:r>
              <a:rPr lang="es-CO" dirty="0" smtClean="0">
                <a:solidFill>
                  <a:schemeClr val="tx1"/>
                </a:solidFill>
              </a:rPr>
              <a:t>Estefanía Gómez              084601232014</a:t>
            </a:r>
          </a:p>
          <a:p>
            <a:pPr algn="l"/>
            <a:r>
              <a:rPr lang="es-CO" dirty="0" smtClean="0">
                <a:solidFill>
                  <a:schemeClr val="tx1"/>
                </a:solidFill>
              </a:rPr>
              <a:t>Cindy Gámez                   084601222014</a:t>
            </a:r>
          </a:p>
          <a:p>
            <a:pPr algn="l"/>
            <a:endParaRPr lang="es-CO" dirty="0" smtClean="0">
              <a:solidFill>
                <a:schemeClr val="tx1"/>
              </a:solidFill>
            </a:endParaRPr>
          </a:p>
          <a:p>
            <a:pPr algn="l"/>
            <a:r>
              <a:rPr lang="es-CO" dirty="0" smtClean="0">
                <a:solidFill>
                  <a:schemeClr val="tx1"/>
                </a:solidFill>
              </a:rPr>
              <a:t>DOCENTE: </a:t>
            </a:r>
          </a:p>
          <a:p>
            <a:pPr algn="l"/>
            <a:r>
              <a:rPr lang="es-CO" smtClean="0"/>
              <a:t>h</a:t>
            </a:r>
            <a:r>
              <a:rPr lang="es-CO" smtClean="0">
                <a:solidFill>
                  <a:schemeClr val="tx1"/>
                </a:solidFill>
              </a:rPr>
              <a:t>ammes</a:t>
            </a:r>
            <a:r>
              <a:rPr lang="es-CO" dirty="0" smtClean="0">
                <a:solidFill>
                  <a:schemeClr val="tx1"/>
                </a:solidFill>
              </a:rPr>
              <a:t> </a:t>
            </a:r>
            <a:r>
              <a:rPr lang="es-CO" dirty="0" smtClean="0">
                <a:solidFill>
                  <a:schemeClr val="tx1"/>
                </a:solidFill>
              </a:rPr>
              <a:t>R. Garavito </a:t>
            </a:r>
          </a:p>
          <a:p>
            <a:endParaRPr lang="es-CO" dirty="0">
              <a:solidFill>
                <a:schemeClr val="tx1"/>
              </a:solidFill>
            </a:endParaRPr>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642910" y="1142984"/>
            <a:ext cx="7772400" cy="3786213"/>
          </a:xfrm>
        </p:spPr>
        <p:txBody>
          <a:bodyPr>
            <a:normAutofit/>
          </a:bodyPr>
          <a:lstStyle/>
          <a:p>
            <a:pPr algn="l"/>
            <a:r>
              <a:rPr lang="es-CO" sz="3600" dirty="0" smtClean="0"/>
              <a:t>Cual es La importancia de conservar el medio ambiente?</a:t>
            </a:r>
            <a:br>
              <a:rPr lang="es-CO" sz="3600" dirty="0" smtClean="0"/>
            </a:br>
            <a:r>
              <a:rPr lang="es-CO" sz="3600" dirty="0" smtClean="0"/>
              <a:t>¡no a la explotación minera!</a:t>
            </a:r>
            <a:endParaRPr lang="es-CO" sz="3600" dirty="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27584" y="1052736"/>
            <a:ext cx="6192688" cy="4524315"/>
          </a:xfrm>
          <a:prstGeom prst="rect">
            <a:avLst/>
          </a:prstGeom>
          <a:noFill/>
        </p:spPr>
        <p:txBody>
          <a:bodyPr wrap="square" rtlCol="0">
            <a:spAutoFit/>
          </a:bodyPr>
          <a:lstStyle/>
          <a:p>
            <a:r>
              <a:rPr lang="es-CO" sz="2400" dirty="0">
                <a:latin typeface="+mj-lt"/>
              </a:rPr>
              <a:t>Como se han dado cuenta, la comunidad en Ciudad Bolívar ha decidido empezar una lucha por la defensa de sus bienes de la naturaleza. En el barrio Potosí actualmente se desarrolla una explotación a cielo abierto por parte de cuatro empresas mineras. La confrontación contra este daño ambiental y social pasa por poner el tema ambiental en la discusión de la comunidad, para ello, las organizaciones sociales que en este territorio intervenimos, hemos decidido hacer una campaña de propaganda que se llama NO LE SAQUE LA PIEDRA A LA MONTAÑA</a:t>
            </a: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69006"/>
          </a:xfrm>
        </p:spPr>
        <p:txBody>
          <a:bodyPr>
            <a:normAutofit/>
          </a:bodyPr>
          <a:lstStyle/>
          <a:p>
            <a:pPr algn="l"/>
            <a:r>
              <a:rPr lang="es-CO" sz="3600" dirty="0" smtClean="0"/>
              <a:t>Nombre de colegio a realizar investigación : Centro Educativo C.E.D</a:t>
            </a:r>
            <a:br>
              <a:rPr lang="es-CO" sz="3600" dirty="0" smtClean="0"/>
            </a:br>
            <a:r>
              <a:rPr lang="es-CO" sz="3600" dirty="0" smtClean="0"/>
              <a:t>Gimnasio Sabio Caldas</a:t>
            </a:r>
            <a:br>
              <a:rPr lang="es-CO" sz="3600" dirty="0" smtClean="0"/>
            </a:br>
            <a:r>
              <a:rPr lang="es-CO" sz="3600" dirty="0" smtClean="0"/>
              <a:t>Rector: Ember Stemffen </a:t>
            </a:r>
            <a:endParaRPr lang="es-CO" sz="3600"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6F6F6"/>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103</Words>
  <Application>Microsoft Office PowerPoint</Application>
  <PresentationFormat>Presentación en pantalla (4:3)</PresentationFormat>
  <Paragraphs>11</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Calibri</vt:lpstr>
      <vt:lpstr>Constantia</vt:lpstr>
      <vt:lpstr>Wingdings 2</vt:lpstr>
      <vt:lpstr>Flujo</vt:lpstr>
      <vt:lpstr>UNIVERSIDAD DEL TOLIMA Facultad de Ciencias  IDEAD Bogotá  CREAD TUNAL </vt:lpstr>
      <vt:lpstr>Cual es La importancia de conservar el medio ambiente? ¡no a la explotación minera!</vt:lpstr>
      <vt:lpstr>Presentación de PowerPoint</vt:lpstr>
      <vt:lpstr>Nombre de colegio a realizar investigación : Centro Educativo C.E.D Gimnasio Sabio Caldas Rector: Ember Stemffen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diana ramirez</dc:creator>
  <cp:lastModifiedBy>ADMIN</cp:lastModifiedBy>
  <cp:revision>5</cp:revision>
  <dcterms:created xsi:type="dcterms:W3CDTF">2014-08-23T01:18:16Z</dcterms:created>
  <dcterms:modified xsi:type="dcterms:W3CDTF">2014-08-23T02:28:07Z</dcterms:modified>
</cp:coreProperties>
</file>