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29637D-D095-42B4-B2A1-95B7519903C6}" type="datetimeFigureOut">
              <a:rPr lang="es-CO" smtClean="0"/>
              <a:t>24/08/2014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EF289B-45D8-4B57-8204-255CDBA50EDB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1628800"/>
            <a:ext cx="6400800" cy="1525880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 smtClean="0"/>
              <a:t>Cread tunal</a:t>
            </a:r>
            <a:br>
              <a:rPr lang="es-CO" dirty="0" smtClean="0"/>
            </a:br>
            <a:r>
              <a:rPr lang="es-CO" dirty="0" smtClean="0"/>
              <a:t>ciencias naturales ii</a:t>
            </a:r>
            <a:br>
              <a:rPr lang="es-CO" dirty="0" smtClean="0"/>
            </a:br>
            <a:r>
              <a:rPr lang="es-CO" dirty="0" smtClean="0"/>
              <a:t>cipa : células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16224"/>
          </a:xfrm>
        </p:spPr>
        <p:txBody>
          <a:bodyPr>
            <a:normAutofit lnSpcReduction="10000"/>
          </a:bodyPr>
          <a:lstStyle/>
          <a:p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Integrantes : Ximena  Villamil</a:t>
            </a:r>
          </a:p>
          <a:p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Sandra Benavides</a:t>
            </a:r>
          </a:p>
          <a:p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s-CO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Bibian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 cruz</a:t>
            </a:r>
          </a:p>
          <a:p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Yuli </a:t>
            </a:r>
            <a:r>
              <a:rPr lang="es-CO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juvinao</a:t>
            </a:r>
            <a:endParaRPr lang="es-CO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39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Proyecto de grado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l alcance de las políticas publicas para el desarrollo científico en la básica media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73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6400800" cy="1368152"/>
          </a:xfrm>
        </p:spPr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6912768" cy="1872208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ES" sz="4800" i="0" dirty="0">
                <a:latin typeface="Aharoni" pitchFamily="2" charset="-79"/>
                <a:cs typeface="Aharoni" pitchFamily="2" charset="-79"/>
              </a:rPr>
              <a:t>G</a:t>
            </a:r>
            <a:r>
              <a:rPr lang="es-ES" sz="4800" i="0" dirty="0" smtClean="0">
                <a:latin typeface="Aharoni" pitchFamily="2" charset="-79"/>
                <a:cs typeface="Aharoni" pitchFamily="2" charset="-79"/>
              </a:rPr>
              <a:t>enerar </a:t>
            </a:r>
            <a:r>
              <a:rPr lang="es-ES" sz="4800" i="0" dirty="0">
                <a:latin typeface="Aharoni" pitchFamily="2" charset="-79"/>
                <a:cs typeface="Aharoni" pitchFamily="2" charset="-79"/>
              </a:rPr>
              <a:t>una </a:t>
            </a:r>
            <a:r>
              <a:rPr lang="es-ES" sz="4800" i="0" dirty="0" smtClean="0">
                <a:latin typeface="Aharoni" pitchFamily="2" charset="-79"/>
                <a:cs typeface="Aharoni" pitchFamily="2" charset="-79"/>
              </a:rPr>
              <a:t>integración </a:t>
            </a:r>
            <a:r>
              <a:rPr lang="es-ES" sz="4800" i="0" dirty="0">
                <a:latin typeface="Aharoni" pitchFamily="2" charset="-79"/>
                <a:cs typeface="Aharoni" pitchFamily="2" charset="-79"/>
              </a:rPr>
              <a:t>de la </a:t>
            </a:r>
            <a:r>
              <a:rPr lang="es-ES" sz="4800" i="0" dirty="0" smtClean="0">
                <a:latin typeface="Aharoni" pitchFamily="2" charset="-79"/>
                <a:cs typeface="Aharoni" pitchFamily="2" charset="-79"/>
              </a:rPr>
              <a:t>política </a:t>
            </a:r>
            <a:r>
              <a:rPr lang="es-ES" sz="4800" i="0" dirty="0">
                <a:latin typeface="Aharoni" pitchFamily="2" charset="-79"/>
                <a:cs typeface="Aharoni" pitchFamily="2" charset="-79"/>
              </a:rPr>
              <a:t>publica en la </a:t>
            </a:r>
            <a:r>
              <a:rPr lang="es-ES" sz="4800" i="0" dirty="0" smtClean="0">
                <a:latin typeface="Aharoni" pitchFamily="2" charset="-79"/>
                <a:cs typeface="Aharoni" pitchFamily="2" charset="-79"/>
              </a:rPr>
              <a:t>básica </a:t>
            </a:r>
            <a:r>
              <a:rPr lang="es-ES" sz="4800" i="0" dirty="0">
                <a:latin typeface="Aharoni" pitchFamily="2" charset="-79"/>
                <a:cs typeface="Aharoni" pitchFamily="2" charset="-79"/>
              </a:rPr>
              <a:t>media para garantizar mejores </a:t>
            </a:r>
            <a:r>
              <a:rPr lang="es-ES" sz="4800" i="0" dirty="0" smtClean="0">
                <a:latin typeface="Aharoni" pitchFamily="2" charset="-79"/>
                <a:cs typeface="Aharoni" pitchFamily="2" charset="-79"/>
              </a:rPr>
              <a:t>métodos para </a:t>
            </a:r>
            <a:r>
              <a:rPr lang="es-ES" sz="4800" i="0" dirty="0">
                <a:latin typeface="Aharoni" pitchFamily="2" charset="-79"/>
                <a:cs typeface="Aharoni" pitchFamily="2" charset="-79"/>
              </a:rPr>
              <a:t>el aprendizaje </a:t>
            </a:r>
            <a:r>
              <a:rPr lang="es-ES" sz="4800" i="0" dirty="0" smtClean="0">
                <a:latin typeface="Aharoni" pitchFamily="2" charset="-79"/>
                <a:cs typeface="Aharoni" pitchFamily="2" charset="-79"/>
              </a:rPr>
              <a:t>científico</a:t>
            </a:r>
            <a:r>
              <a:rPr lang="es-ES" sz="4800" i="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O" sz="4800" i="0" dirty="0">
              <a:latin typeface="Aharoni" pitchFamily="2" charset="-79"/>
              <a:cs typeface="Aharoni" pitchFamily="2" charset="-79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O" sz="4800" i="0" dirty="0" smtClean="0">
                <a:latin typeface="Aharoni" pitchFamily="2" charset="-79"/>
                <a:cs typeface="Aharoni" pitchFamily="2" charset="-79"/>
              </a:rPr>
              <a:t>Enriquecer </a:t>
            </a:r>
            <a:r>
              <a:rPr lang="es-CO" sz="4800" i="0" dirty="0">
                <a:latin typeface="Aharoni" pitchFamily="2" charset="-79"/>
                <a:cs typeface="Aharoni" pitchFamily="2" charset="-79"/>
              </a:rPr>
              <a:t>a docentes y estudiantes por medio de material </a:t>
            </a:r>
            <a:r>
              <a:rPr lang="es-CO" sz="4800" i="0" dirty="0" smtClean="0">
                <a:latin typeface="Aharoni" pitchFamily="2" charset="-79"/>
                <a:cs typeface="Aharoni" pitchFamily="2" charset="-79"/>
              </a:rPr>
              <a:t>didáctico </a:t>
            </a:r>
            <a:r>
              <a:rPr lang="es-CO" sz="4800" i="0" dirty="0">
                <a:latin typeface="Aharoni" pitchFamily="2" charset="-79"/>
                <a:cs typeface="Aharoni" pitchFamily="2" charset="-79"/>
              </a:rPr>
              <a:t>para </a:t>
            </a:r>
            <a:r>
              <a:rPr lang="es-CO" sz="4800" i="0" dirty="0" smtClean="0">
                <a:latin typeface="Aharoni" pitchFamily="2" charset="-79"/>
                <a:cs typeface="Aharoni" pitchFamily="2" charset="-79"/>
              </a:rPr>
              <a:t>favorecer el aprendizaje en el aula.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O" sz="4800" i="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O" sz="4800" i="0" dirty="0">
                <a:latin typeface="Aharoni" pitchFamily="2" charset="-79"/>
                <a:cs typeface="Aharoni" pitchFamily="2" charset="-79"/>
              </a:rPr>
              <a:t>P</a:t>
            </a:r>
            <a:r>
              <a:rPr lang="es-CO" sz="4800" i="0" dirty="0" smtClean="0">
                <a:latin typeface="Aharoni" pitchFamily="2" charset="-79"/>
                <a:cs typeface="Aharoni" pitchFamily="2" charset="-79"/>
              </a:rPr>
              <a:t>romover actividades </a:t>
            </a:r>
            <a:r>
              <a:rPr lang="es-CO" sz="4800" i="0" dirty="0">
                <a:latin typeface="Aharoni" pitchFamily="2" charset="-79"/>
                <a:cs typeface="Aharoni" pitchFamily="2" charset="-79"/>
              </a:rPr>
              <a:t>en el aula donde los estudiantes se apropien de los contenidos </a:t>
            </a:r>
            <a:r>
              <a:rPr lang="es-CO" sz="4800" i="0" dirty="0" smtClean="0">
                <a:latin typeface="Aharoni" pitchFamily="2" charset="-79"/>
                <a:cs typeface="Aharoni" pitchFamily="2" charset="-79"/>
              </a:rPr>
              <a:t>científicos</a:t>
            </a:r>
            <a:r>
              <a:rPr lang="es-CO" sz="4300" i="0" dirty="0" smtClean="0">
                <a:latin typeface="Aharoni" pitchFamily="2" charset="-79"/>
                <a:cs typeface="Aharoni" pitchFamily="2" charset="-79"/>
              </a:rPr>
              <a:t>.</a:t>
            </a:r>
            <a:endParaRPr lang="es-CO" sz="4300" i="0" dirty="0">
              <a:latin typeface="Aharoni" pitchFamily="2" charset="-79"/>
              <a:cs typeface="Aharoni" pitchFamily="2" charset="-79"/>
            </a:endParaRPr>
          </a:p>
          <a:p>
            <a:r>
              <a:rPr lang="es-CO" i="0" dirty="0"/>
              <a:t/>
            </a:r>
            <a:br>
              <a:rPr lang="es-CO" i="0" dirty="0"/>
            </a:br>
            <a:endParaRPr lang="es-CO" i="0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CO" i="0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ES" i="0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ES" i="0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27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</TotalTime>
  <Words>86</Words>
  <Application>Microsoft Office PowerPoint</Application>
  <PresentationFormat>Presentación en pantalla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Alta costura</vt:lpstr>
      <vt:lpstr>Cread tunal ciencias naturales ii cipa : células</vt:lpstr>
      <vt:lpstr>Proyecto de grado</vt:lpstr>
      <vt:lpstr>objetivos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Cread tunal</dc:title>
  <dc:creator>MARCO CRUZ</dc:creator>
  <cp:lastModifiedBy>MARCO CRUZ</cp:lastModifiedBy>
  <cp:revision>4</cp:revision>
  <dcterms:created xsi:type="dcterms:W3CDTF">2014-08-23T18:00:00Z</dcterms:created>
  <dcterms:modified xsi:type="dcterms:W3CDTF">2014-08-25T03:34:50Z</dcterms:modified>
</cp:coreProperties>
</file>