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8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C6A045-38EF-4303-82FB-2397142E1A8C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441745-0581-4000-9EFC-492F8E4A995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SISTEMA REPRODUCTOR</a:t>
            </a:r>
            <a:br>
              <a:rPr lang="es-CO" dirty="0" smtClean="0">
                <a:solidFill>
                  <a:srgbClr val="FF0000"/>
                </a:solidFill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24732"/>
          </a:xfrm>
        </p:spPr>
        <p:txBody>
          <a:bodyPr>
            <a:norm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INTEGRANTES:  ROSA OLARTE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                                            JOHANNA RENTERIA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                                  CESAR LOZANO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                                   DIEGO SÁNCHEZ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                                JOSE MORALES</a:t>
            </a:r>
          </a:p>
          <a:p>
            <a:endParaRPr lang="es-CO" dirty="0" smtClean="0">
              <a:solidFill>
                <a:schemeClr val="bg1"/>
              </a:solidFill>
            </a:endParaRPr>
          </a:p>
          <a:p>
            <a:endParaRPr lang="es-CO" dirty="0" smtClean="0">
              <a:solidFill>
                <a:schemeClr val="bg1"/>
              </a:solidFill>
            </a:endParaRP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UNIVERSIDAD DEL TOLIMA – CREAD TUNAL</a:t>
            </a:r>
          </a:p>
          <a:p>
            <a:pPr algn="ctr"/>
            <a:endParaRPr lang="es-C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SISTEMA REPRODUCTOR HUMANO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53294"/>
          </a:xfrm>
        </p:spPr>
        <p:txBody>
          <a:bodyPr>
            <a:normAutofit/>
          </a:bodyPr>
          <a:lstStyle/>
          <a:p>
            <a:endParaRPr lang="es-ES" sz="2400" dirty="0" smtClean="0"/>
          </a:p>
          <a:p>
            <a:pPr algn="just"/>
            <a:r>
              <a:rPr lang="es-ES" sz="2400" dirty="0" smtClean="0">
                <a:solidFill>
                  <a:schemeClr val="bg1"/>
                </a:solidFill>
              </a:rPr>
              <a:t>En la mujer está organizado para la producción de óvulos en los ovarios, y para acomodar y nutrir en el útero al feto en crecimiento durante nueve meses, hasta el parto. El sistema reproductor masculino esta organizado para producir esperma y transportarlo a la vagina, desde donde podrá dirigirse hacia el óvulo y entrar en contacto con él.</a:t>
            </a:r>
          </a:p>
          <a:p>
            <a:pPr algn="just"/>
            <a:endParaRPr lang="es-C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APARATO REPRODUCTOR MASCULINO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628" y="1857364"/>
            <a:ext cx="3786214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bg1"/>
                </a:solidFill>
              </a:rPr>
              <a:t>Testículos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bg1"/>
                </a:solidFill>
              </a:rPr>
              <a:t>Epidídimo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bg1"/>
                </a:solidFill>
              </a:rPr>
              <a:t>Conductos deferentes.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bg1"/>
                </a:solidFill>
              </a:rPr>
              <a:t>Uretra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bg1"/>
                </a:solidFill>
              </a:rPr>
              <a:t>Vesículas seminales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bg1"/>
                </a:solidFill>
              </a:rPr>
              <a:t>Próstata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bg1"/>
                </a:solidFill>
              </a:rPr>
              <a:t>Pene</a:t>
            </a:r>
          </a:p>
          <a:p>
            <a:pPr algn="l"/>
            <a:endParaRPr lang="es-CO" dirty="0"/>
          </a:p>
        </p:txBody>
      </p:sp>
      <p:pic>
        <p:nvPicPr>
          <p:cNvPr id="11" name="Picture 2" descr="genitalmasc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42862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69190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APARATO REPRODUCTOR FEMENINO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body" idx="1"/>
          </p:nvPr>
        </p:nvSpPr>
        <p:spPr>
          <a:xfrm>
            <a:off x="5286380" y="1714488"/>
            <a:ext cx="3500462" cy="4786346"/>
          </a:xfrm>
        </p:spPr>
        <p:txBody>
          <a:bodyPr>
            <a:normAutofit lnSpcReduction="10000"/>
          </a:bodyPr>
          <a:lstStyle/>
          <a:p>
            <a:endParaRPr lang="es-CO" dirty="0" smtClean="0"/>
          </a:p>
          <a:p>
            <a:pPr algn="just"/>
            <a:r>
              <a:rPr lang="es-ES" b="1" dirty="0" smtClean="0">
                <a:solidFill>
                  <a:schemeClr val="bg1"/>
                </a:solidFill>
              </a:rPr>
              <a:t>ORGANOS EXTERNOS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Ovarios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Trompas de Falopio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Útero</a:t>
            </a:r>
          </a:p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algn="just"/>
            <a:r>
              <a:rPr lang="es-ES" b="1" dirty="0" smtClean="0">
                <a:solidFill>
                  <a:schemeClr val="bg1"/>
                </a:solidFill>
              </a:rPr>
              <a:t>ORGANOS INTERNOS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Vagina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Vulva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Clítoris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Meato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Himen</a:t>
            </a:r>
          </a:p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algn="just"/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6" name="Picture 2" descr="genitalfem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16"/>
            <a:ext cx="44291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sz="4000" dirty="0" smtClean="0">
                <a:solidFill>
                  <a:srgbClr val="FF0000"/>
                </a:solidFill>
              </a:rPr>
              <a:t>ENFERMEDADES SISTEMA  REPRODUCTOR</a:t>
            </a:r>
            <a:endParaRPr lang="es-CO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 </a:t>
            </a:r>
            <a:endParaRPr lang="es-CO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20" y="2000240"/>
          <a:ext cx="8643997" cy="4429157"/>
        </p:xfrm>
        <a:graphic>
          <a:graphicData uri="http://schemas.openxmlformats.org/drawingml/2006/table">
            <a:tbl>
              <a:tblPr/>
              <a:tblGrid>
                <a:gridCol w="2288991"/>
                <a:gridCol w="2708474"/>
                <a:gridCol w="3646532"/>
              </a:tblGrid>
              <a:tr h="225690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ENFERMEDAD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SINTOMAS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TRATAMIENTO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225690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DOLOR </a:t>
                      </a:r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PELVICO ( F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Fiebre, Nauseas, vomito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Analgésicos, Antibiótico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2963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VAGINITIS Y </a:t>
                      </a:r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VULVITIS ( F</a:t>
                      </a:r>
                      <a:r>
                        <a:rPr lang="es-CO" sz="1200" b="1" i="0" u="none" strike="noStrike" baseline="0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Secreción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, Dolor, picazón a nivel vaginal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Clindamicina, Metronidazol, azitromicina, aciclovir, Miconazol, clotrimazol.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2963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INFLAMACION </a:t>
                      </a:r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PELVICA ( F</a:t>
                      </a:r>
                      <a:r>
                        <a:rPr lang="es-CO" sz="1200" b="1" i="0" u="none" strike="noStrike" baseline="0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Dolor  abdominal, nauseas, vomito, flujo, hemorragias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Antibiótico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690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FIBROMAS ( F</a:t>
                      </a:r>
                      <a:r>
                        <a:rPr lang="es-CO" sz="1200" b="1" i="0" u="none" strike="noStrike" baseline="0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Dolor, hemorragias .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No necesita medicamentos .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2963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DISMENORREA  ( F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Dolor en abdomen, caderas y pierna. Calambre, depresión.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Ibuprofeno, naproxeno. Metoclopramida. Estrógenos y medroxiprogesterona.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2963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HIPERPLASIA BENIGNA DE LA PROSTATA </a:t>
                      </a:r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(</a:t>
                      </a:r>
                      <a:r>
                        <a:rPr lang="es-CO" sz="1200" b="1" i="0" u="none" strike="noStrike" baseline="0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 M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Incontinencia, sensación quemazón, fiebre.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Terazosina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,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Doxazosina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. </a:t>
                      </a: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909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CANCER DE PRÓSTATA </a:t>
                      </a:r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( M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 Orina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con sangre, necesidad de orinar  frecuentemente. </a:t>
                      </a:r>
                    </a:p>
                  </a:txBody>
                  <a:tcPr marL="6471" marR="6471" marT="64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Acetato de lueprolide.</a:t>
                      </a:r>
                    </a:p>
                  </a:txBody>
                  <a:tcPr marL="6471" marR="6471" marT="64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326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CANCER </a:t>
                      </a:r>
                      <a:r>
                        <a:rPr lang="es-CO" sz="12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TESTICULAR ( M )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6471" marR="6471" marT="6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Dolor fuerte. </a:t>
                      </a:r>
                    </a:p>
                  </a:txBody>
                  <a:tcPr marL="6471" marR="6471" marT="64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 Puede  incluir radioterapia </a:t>
                      </a:r>
                    </a:p>
                  </a:txBody>
                  <a:tcPr marL="6471" marR="6471" marT="64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214446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>
                <a:solidFill>
                  <a:srgbClr val="FF0000"/>
                </a:solidFill>
              </a:rPr>
              <a:t>ENFERMEDADES SISTEMA  REPRODUCTOR</a:t>
            </a:r>
            <a:endParaRPr lang="es-CO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0" y="2143116"/>
          <a:ext cx="8501123" cy="4429154"/>
        </p:xfrm>
        <a:graphic>
          <a:graphicData uri="http://schemas.openxmlformats.org/drawingml/2006/table">
            <a:tbl>
              <a:tblPr/>
              <a:tblGrid>
                <a:gridCol w="2251156"/>
                <a:gridCol w="2663708"/>
                <a:gridCol w="3586259"/>
              </a:tblGrid>
              <a:tr h="181942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latin typeface="Constantia"/>
                        </a:rPr>
                        <a:t>ENFERMEDAD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SINTOMAS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TRATAMIENTO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534455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 GONORREA  </a:t>
                      </a:r>
                      <a:r>
                        <a:rPr lang="es-CO" sz="10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( M – F )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Dolor al orinar, picazon, sangrado o secrecion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1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  Cipro ® XR ,Levaquin ® 500 mg, Tequin ® </a:t>
                      </a:r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40</a:t>
                      </a:r>
                      <a:r>
                        <a:rPr lang="es-CO" sz="1000" b="0" i="1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0 mg.</a:t>
                      </a:r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 </a:t>
                      </a:r>
                      <a:endParaRPr lang="es-CO" sz="1000" b="0" i="1" u="none" strike="noStrike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455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LA CLAMIDIA (CHLAMYDIA) </a:t>
                      </a:r>
                      <a:r>
                        <a:rPr lang="es-CO" sz="10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( F )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Dolor abdominal, dolor al orinar, flujo    y /o secrecion.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Azitromicina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455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PIOJOS PUBICOS </a:t>
                      </a:r>
                      <a:r>
                        <a:rPr lang="es-CO" sz="10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( F</a:t>
                      </a:r>
                      <a:r>
                        <a:rPr lang="es-CO" sz="1000" b="1" i="0" u="none" strike="noStrike" baseline="0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– M )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Prurito, enriojecimiento, rasquiña.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Lindano 1 % en crema o shampoo.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455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SARNA </a:t>
                      </a:r>
                      <a:r>
                        <a:rPr lang="es-CO" sz="10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( F</a:t>
                      </a:r>
                      <a:r>
                        <a:rPr lang="es-CO" sz="1000" b="1" i="0" u="none" strike="noStrike" baseline="0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– M )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Erupciones en piel alrededor de genitales y piernas.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Azufre, Benzoato de Bencilo.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455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VIH / SIDA  </a:t>
                      </a:r>
                      <a:r>
                        <a:rPr lang="es-CO" sz="10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( F – M )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Perdida de peso, fiebre, sudor nocturno, fatiga, diarrea.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Retrovir, Ritonavir, Lamivudina, Zidovudina.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198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SIFILIS </a:t>
                      </a:r>
                      <a:r>
                        <a:rPr lang="es-CO" sz="1000" b="1" i="0" u="none" strike="noStrike" baseline="0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 ( F – M )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Erupciones,  Manchas rosadas, Prurito.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Penicilina, Tetraciclina.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027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VERRUGAS GENITALES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Verrugas genitales. 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Tratamiento con vacunas: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8770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000" b="1" i="0" u="none" strike="noStrike" dirty="0">
                          <a:solidFill>
                            <a:srgbClr val="FF0000"/>
                          </a:solidFill>
                          <a:latin typeface="Constantia"/>
                        </a:rPr>
                        <a:t>(Virus del papiloma humano (VPH) </a:t>
                      </a:r>
                      <a:r>
                        <a:rPr lang="es-CO" sz="1000" b="1" i="0" u="none" strike="noStrike" dirty="0" smtClean="0">
                          <a:solidFill>
                            <a:srgbClr val="FF0000"/>
                          </a:solidFill>
                          <a:latin typeface="Constantia"/>
                        </a:rPr>
                        <a:t> (F – M )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latin typeface="Constantia"/>
                      </a:endParaRP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Gardasil  ( Hombre ).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942">
                <a:tc>
                  <a:txBody>
                    <a:bodyPr/>
                    <a:lstStyle/>
                    <a:p>
                      <a:pPr algn="l" fontAlgn="t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Cervarix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 y </a:t>
                      </a:r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Gardasil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 ( Mujer).</a:t>
                      </a:r>
                    </a:p>
                  </a:txBody>
                  <a:tcPr marL="5217" marR="5217" marT="52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447</Words>
  <Application>Microsoft Office PowerPoint</Application>
  <PresentationFormat>Presentación en pantalla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SISTEMA REPRODUCTOR </vt:lpstr>
      <vt:lpstr>SISTEMA REPRODUCTOR HUMANO</vt:lpstr>
      <vt:lpstr>APARATO REPRODUCTOR MASCULINO</vt:lpstr>
      <vt:lpstr>APARATO REPRODUCTOR FEMENINO</vt:lpstr>
      <vt:lpstr> ENFERMEDADES SISTEMA  REPRODUCTOR</vt:lpstr>
      <vt:lpstr>ENFERMEDADES SISTEMA  REPRODUCTOR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REPRODUCTOR</dc:title>
  <dc:creator>UNO</dc:creator>
  <cp:lastModifiedBy>JAMES</cp:lastModifiedBy>
  <cp:revision>7</cp:revision>
  <dcterms:created xsi:type="dcterms:W3CDTF">2011-06-06T00:32:02Z</dcterms:created>
  <dcterms:modified xsi:type="dcterms:W3CDTF">2011-06-13T01:10:53Z</dcterms:modified>
</cp:coreProperties>
</file>