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3C8892-01C7-41E9-89A0-281E31BD79DD}" type="datetimeFigureOut">
              <a:rPr lang="es-CO" smtClean="0"/>
              <a:pPr/>
              <a:t>12/06/2011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2E2CF0-6874-4074-A375-5F58279E21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iT621PrrO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27584" y="260648"/>
            <a:ext cx="7715303" cy="313932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6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SISTEMA </a:t>
            </a:r>
          </a:p>
          <a:p>
            <a:pPr algn="ctr"/>
            <a:endParaRPr lang="es-ES" sz="66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es-ES" sz="6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RESPIRATORIO</a:t>
            </a:r>
            <a:endParaRPr lang="es-ES" sz="6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5877272"/>
            <a:ext cx="3571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http://www.youtube.com/watch?v=HiT621PrrO0</a:t>
            </a:r>
            <a:endParaRPr lang="es-ES" sz="1400" dirty="0">
              <a:solidFill>
                <a:schemeClr val="accent1">
                  <a:lumMod val="75000"/>
                </a:schemeClr>
              </a:solidFill>
              <a:hlinkClick r:id="rId2"/>
            </a:endParaRPr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2771800" y="3717032"/>
            <a:ext cx="3600400" cy="1752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CO" b="1" dirty="0" smtClean="0">
                <a:solidFill>
                  <a:schemeClr val="accent1">
                    <a:lumMod val="75000"/>
                  </a:schemeClr>
                </a:solidFill>
              </a:rPr>
              <a:t>FARMACITAS:</a:t>
            </a:r>
          </a:p>
          <a:p>
            <a:pPr algn="ctr"/>
            <a:endParaRPr lang="es-CO" dirty="0" smtClean="0">
              <a:solidFill>
                <a:schemeClr val="tx1"/>
              </a:solidFill>
            </a:endParaRPr>
          </a:p>
          <a:p>
            <a:pPr algn="ctr"/>
            <a:r>
              <a:rPr lang="es-CO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NATHALIA CASTRO</a:t>
            </a:r>
          </a:p>
          <a:p>
            <a:pPr algn="ctr"/>
            <a:r>
              <a:rPr lang="es-CO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MERCY GONZALEZ</a:t>
            </a:r>
          </a:p>
          <a:p>
            <a:pPr algn="ctr"/>
            <a:r>
              <a:rPr lang="es-CO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MARILYN NAVARRO</a:t>
            </a:r>
          </a:p>
          <a:p>
            <a:pPr algn="ctr"/>
            <a:r>
              <a:rPr lang="es-CO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SANDRA ROA</a:t>
            </a:r>
            <a:endParaRPr lang="es-CO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652120" y="544522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Tecnología de Regencia de Farmacia</a:t>
            </a:r>
          </a:p>
          <a:p>
            <a:r>
              <a:rPr lang="es-CO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Semestre 1</a:t>
            </a:r>
          </a:p>
          <a:p>
            <a:r>
              <a:rPr lang="es-CO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Grupo 2</a:t>
            </a:r>
            <a:endParaRPr lang="es-CO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aparato respiratorio adam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1710" y="1297563"/>
            <a:ext cx="5274586" cy="42196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55576" y="476672"/>
          <a:ext cx="7920880" cy="5972759"/>
        </p:xfrm>
        <a:graphic>
          <a:graphicData uri="http://schemas.openxmlformats.org/drawingml/2006/table">
            <a:tbl>
              <a:tblPr/>
              <a:tblGrid>
                <a:gridCol w="1980220"/>
                <a:gridCol w="1980220"/>
                <a:gridCol w="1980220"/>
                <a:gridCol w="1980220"/>
              </a:tblGrid>
              <a:tr h="644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ENFERMEDAD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SINTOMAS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CAUSAS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TRATAMIENTO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Resfriado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Tos, afonía, nariz tapada, estornudos, garganta irritada.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Virales.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Analgésicos, antitusígenos, expectorantes, descongestionantes orales.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Asma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Dificultad respiratoria, ataques de tos, eccemas.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Alergias, alérgenos, herencia.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Arial"/>
                        </a:rPr>
                        <a:t>Anti-inflamatorios, broncodilatadores.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Faringitis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Dolor en la garganta, tos, irritación, dificultad para tragar, fiebre, mocos.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Virales, bacterianas, ambiente de trabajo, tabaco o alcohol.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Analgésicos.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Gripe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Fiebre alta , dolor de cabeza,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pesadez general, tos, estornudos, sudoración, mareos.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Virales.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Descongestivos nasales, antitusivos, expectorantes, 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analgésicos antipiréticos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antihistamínicos.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39552" y="332656"/>
          <a:ext cx="8136904" cy="6230112"/>
        </p:xfrm>
        <a:graphic>
          <a:graphicData uri="http://schemas.openxmlformats.org/drawingml/2006/table">
            <a:tbl>
              <a:tblPr/>
              <a:tblGrid>
                <a:gridCol w="2034226"/>
                <a:gridCol w="2034226"/>
                <a:gridCol w="2034226"/>
                <a:gridCol w="2034226"/>
              </a:tblGrid>
              <a:tr h="570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Otitis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Resfriado, picor en el oído, dolor del oído, hinchazón, pus, pérdida de audición, fiebre, tinnitus, vómitos. 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Bacterianas, alérgicas.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Antibióticos acompañados de analgésicos.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37"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Bronquitis 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Tos, dolor en el pecho, secreciones, fiebre, dificultad en la respiración.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Tabaco, enfermedades respiratorias no cuidadas, lugar de trabajo.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Broncodilatadores, corticoides, expectorantes, antibióticos. 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983"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Sinusitis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Dolor de cabeza, nariz congestionada, falta del sentido del olfato, fiebre, escalofrío.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Inhalación de sustancias nocivas, cambios bruscos de presión, algunas enfermedades.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Antibióticos, corticosteroides nasales, tetraciclinas, macrólidos y azálidos.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Tos 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Picor, irritación, tos, dolor de garganta. 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Inhalación de substancias irritantes, ambientes, enfermedades del aparato respiratorio o digestivo.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Antitusígenos, expectorantes.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23528" y="404664"/>
          <a:ext cx="8496944" cy="6097524"/>
        </p:xfrm>
        <a:graphic>
          <a:graphicData uri="http://schemas.openxmlformats.org/drawingml/2006/table">
            <a:tbl>
              <a:tblPr/>
              <a:tblGrid>
                <a:gridCol w="2124236"/>
                <a:gridCol w="2124236"/>
                <a:gridCol w="2124236"/>
                <a:gridCol w="2124236"/>
              </a:tblGrid>
              <a:tr h="428237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Tuberculosis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Mal estado general, sudoración nocturna, dolores de cabeza,  dolor torácico.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Bacterianas, condiciones de vida desfavorable.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Isoniacida, rifampicina, pirazinamida, estreptomicina y etambutol.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95"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Amigdalitis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00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Dificultad al deglutir, dolor de oído, fiebre, escalofríos, cambios en la voz, pérdida de la voz.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Vírales, bacterianas. 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Antibióticos, antivirales.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48"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Cáncer de pulmón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Masas tumorales, tos con expectoración hemoptoica, atelectasias, disfagia, disfonía.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Tabaco.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Cirugía, radioterapia, quimioterapia.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728">
                <a:tc>
                  <a:txBody>
                    <a:bodyPr/>
                    <a:lstStyle/>
                    <a:p>
                      <a:r>
                        <a:rPr lang="es-CO" sz="16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Neumonía </a:t>
                      </a:r>
                      <a:endParaRPr lang="es-CO" sz="1600" b="1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Mal estado general, sudoración nocturna, dolores de cabeza, pérdida de peso, tos seca o con flemas mucopurulentas o con sangre, dolor torácico.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Virales.</a:t>
                      </a:r>
                      <a:endParaRPr lang="es-CO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Antibióticos, macrólidos y azálidos, tetraciclinas, aminoglucósidos, lincosamida, glucopéptidos, oxazolidinonas, antivirales, antimicóticos.</a:t>
                      </a:r>
                      <a:endParaRPr lang="es-CO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413</Words>
  <Application>Microsoft Office PowerPoint</Application>
  <PresentationFormat>Presentación en pantalla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Diapositiva 1</vt:lpstr>
      <vt:lpstr>Diapositiva 2</vt:lpstr>
      <vt:lpstr>Diapositiva 3</vt:lpstr>
      <vt:lpstr>Diapositiva 4</vt:lpstr>
      <vt:lpstr>Diapositiva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FARMACITAS</dc:title>
  <dc:creator>camila</dc:creator>
  <cp:lastModifiedBy>JAMES</cp:lastModifiedBy>
  <cp:revision>4</cp:revision>
  <dcterms:created xsi:type="dcterms:W3CDTF">2011-06-08T00:16:28Z</dcterms:created>
  <dcterms:modified xsi:type="dcterms:W3CDTF">2011-06-13T01:08:03Z</dcterms:modified>
</cp:coreProperties>
</file>