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5D13C1-4B09-459A-8237-88C71D232B49}" type="datetimeFigureOut">
              <a:rPr lang="es-CO" smtClean="0"/>
              <a:pPr/>
              <a:t>05/12/2011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64CD960-BA84-4EFA-82D9-351AF7E47A7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5961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CO" sz="4800" b="1" dirty="0" smtClean="0"/>
              <a:t>CARBOHIDRATOS Y AZUCARES</a:t>
            </a:r>
            <a:br>
              <a:rPr lang="es-CO" sz="4800" b="1" dirty="0" smtClean="0"/>
            </a:br>
            <a:endParaRPr lang="es-CO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428868"/>
            <a:ext cx="7686700" cy="3926692"/>
          </a:xfrm>
        </p:spPr>
        <p:txBody>
          <a:bodyPr/>
          <a:lstStyle/>
          <a:p>
            <a:pPr algn="just">
              <a:buNone/>
            </a:pPr>
            <a:endParaRPr lang="es-CO" sz="2800" b="1" dirty="0" smtClean="0"/>
          </a:p>
          <a:p>
            <a:pPr algn="just"/>
            <a:r>
              <a:rPr lang="es-CO" sz="2800" b="1" dirty="0" smtClean="0"/>
              <a:t>MARILUZ AREVALO</a:t>
            </a:r>
          </a:p>
          <a:p>
            <a:pPr algn="just"/>
            <a:r>
              <a:rPr lang="es-CO" sz="2800" b="1" dirty="0" smtClean="0"/>
              <a:t>LEYDI YOHANA CARDENAS SOLORZANO</a:t>
            </a:r>
          </a:p>
          <a:p>
            <a:pPr algn="just"/>
            <a:r>
              <a:rPr lang="es-CO" sz="2800" b="1" dirty="0" smtClean="0"/>
              <a:t>FANDRY JULIANA PEREZ BENAVIDES</a:t>
            </a:r>
          </a:p>
          <a:p>
            <a:pPr algn="just"/>
            <a:r>
              <a:rPr lang="es-CO" sz="2800" b="1" dirty="0" smtClean="0"/>
              <a:t>TATIANA LOAIZA JIMENEZ</a:t>
            </a:r>
          </a:p>
          <a:p>
            <a:pPr algn="just">
              <a:buNone/>
            </a:pP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28662" y="428604"/>
            <a:ext cx="757242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6000" b="1" dirty="0" smtClean="0">
                <a:solidFill>
                  <a:schemeClr val="tx1"/>
                </a:solidFill>
              </a:rPr>
              <a:t>CARBOHIDRATOS</a:t>
            </a:r>
            <a:endParaRPr lang="es-CO" sz="6000" b="1" dirty="0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3714744" y="2214554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>
            <a:off x="1142976" y="2214554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6200000" flipH="1">
            <a:off x="6858016" y="2214554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 redondeado"/>
          <p:cNvSpPr/>
          <p:nvPr/>
        </p:nvSpPr>
        <p:spPr>
          <a:xfrm>
            <a:off x="142844" y="2928934"/>
            <a:ext cx="250033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MONOSACARIDOS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3143240" y="2928934"/>
            <a:ext cx="271464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tx1"/>
                </a:solidFill>
              </a:rPr>
              <a:t>DISACARIDOS</a:t>
            </a:r>
            <a:endParaRPr lang="es-CO" sz="2400" b="1" dirty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215074" y="2857496"/>
            <a:ext cx="264320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POLISACARIDOS</a:t>
            </a:r>
            <a:endParaRPr lang="es-CO" sz="2000" b="1" dirty="0">
              <a:solidFill>
                <a:schemeClr val="tx1"/>
              </a:solidFill>
            </a:endParaRPr>
          </a:p>
        </p:txBody>
      </p:sp>
      <p:cxnSp>
        <p:nvCxnSpPr>
          <p:cNvPr id="25" name="24 Conector recto de flecha"/>
          <p:cNvCxnSpPr>
            <a:stCxn id="15" idx="2"/>
          </p:cNvCxnSpPr>
          <p:nvPr/>
        </p:nvCxnSpPr>
        <p:spPr>
          <a:xfrm rot="16200000" flipH="1">
            <a:off x="1125116" y="3839768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4322761" y="389255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7" idx="2"/>
          </p:cNvCxnSpPr>
          <p:nvPr/>
        </p:nvCxnSpPr>
        <p:spPr>
          <a:xfrm rot="16200000" flipH="1">
            <a:off x="7304503" y="3875487"/>
            <a:ext cx="500068" cy="35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0" y="4214818"/>
            <a:ext cx="3286116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MOLECULAS FORMADAS ENTRE TRES Y OCHO CARBONOS, SOLIDOS, CRISTALINOS, INCOLOROS, SOLUBLES EN AGUA</a:t>
            </a:r>
            <a:endParaRPr lang="es-CO" sz="2000" b="1" dirty="0">
              <a:solidFill>
                <a:schemeClr val="tx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3500430" y="4214818"/>
            <a:ext cx="3000396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/>
              <a:t>COMBINACION DE 2 MONOSACARIDOS. UNION ENLACE COVALENTE </a:t>
            </a:r>
            <a:endParaRPr lang="es-CO" sz="2000" b="1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6643702" y="4214818"/>
            <a:ext cx="250029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BIOMOLECULAS FORMADAS POR LA UNION DE UNA GRAN CANTIDAD DE MONOSACARIDO</a:t>
            </a:r>
            <a:endParaRPr lang="es-CO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5400" dirty="0" smtClean="0"/>
              <a:t>MONOSACARIDOS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dirty="0" smtClean="0"/>
              <a:t>GLUCOSA, RIBOSA, Y FRUCTOSA.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pPr>
              <a:buNone/>
            </a:pPr>
            <a:endParaRPr lang="es-CO" dirty="0"/>
          </a:p>
        </p:txBody>
      </p:sp>
      <p:pic>
        <p:nvPicPr>
          <p:cNvPr id="4" name="3 Imagen" descr="glucose-cyclation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571744"/>
            <a:ext cx="2928958" cy="3571900"/>
          </a:xfrm>
          <a:prstGeom prst="rect">
            <a:avLst/>
          </a:prstGeom>
        </p:spPr>
      </p:pic>
      <p:pic>
        <p:nvPicPr>
          <p:cNvPr id="5" name="4 Imagen" descr="ribose[1]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5" y="2581300"/>
            <a:ext cx="2286017" cy="3633782"/>
          </a:xfrm>
          <a:prstGeom prst="rect">
            <a:avLst/>
          </a:prstGeom>
        </p:spPr>
      </p:pic>
      <p:pic>
        <p:nvPicPr>
          <p:cNvPr id="2050" name="Picture 2" descr="http://www.scientificpsychic.com/fitness/fructose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571744"/>
            <a:ext cx="228601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5400" dirty="0" smtClean="0"/>
              <a:t>POLISACARIDOS</a:t>
            </a:r>
            <a:endParaRPr lang="es-CO" sz="5400" dirty="0"/>
          </a:p>
        </p:txBody>
      </p:sp>
      <p:pic>
        <p:nvPicPr>
          <p:cNvPr id="16387" name="Picture 3" descr="C:\Users\yohanis\Desktop\raffinose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4000528" cy="435771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857224" y="150017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ALMIDON</a:t>
            </a:r>
            <a:endParaRPr lang="es-CO" sz="2800" b="1" dirty="0"/>
          </a:p>
        </p:txBody>
      </p:sp>
      <p:pic>
        <p:nvPicPr>
          <p:cNvPr id="16389" name="Picture 5" descr="C:\Users\yohanis\Desktop\cellulose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000240"/>
            <a:ext cx="4786313" cy="314327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643438" y="150017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CELULOSA</a:t>
            </a:r>
            <a:endParaRPr lang="es-C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800" b="1" dirty="0" smtClean="0"/>
              <a:t>DISACARIDOS</a:t>
            </a:r>
            <a:endParaRPr lang="es-CO" sz="4800" b="1" dirty="0"/>
          </a:p>
        </p:txBody>
      </p:sp>
      <p:pic>
        <p:nvPicPr>
          <p:cNvPr id="17410" name="Picture 2" descr="C:\Users\yohanis\Desktop\imagesCARRROK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3181351" cy="5072098"/>
          </a:xfrm>
          <a:prstGeom prst="rect">
            <a:avLst/>
          </a:prstGeom>
          <a:noFill/>
        </p:spPr>
      </p:pic>
      <p:pic>
        <p:nvPicPr>
          <p:cNvPr id="17411" name="Picture 3" descr="C:\Users\yohanis\Desktop\lactosa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571612"/>
            <a:ext cx="5357850" cy="2719393"/>
          </a:xfrm>
          <a:prstGeom prst="rect">
            <a:avLst/>
          </a:prstGeom>
          <a:noFill/>
        </p:spPr>
      </p:pic>
      <p:pic>
        <p:nvPicPr>
          <p:cNvPr id="17412" name="Picture 4" descr="C:\Users\yohanis\Desktop\maltosa[1]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286256"/>
            <a:ext cx="5357850" cy="2305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CONCLUSIONES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sz="3400" dirty="0" smtClean="0"/>
              <a:t>Los carbohidratos se pueden hidrolizar dependiendo en el grupo que se encuentre ya que estos tienen diferente estructura química y cumplen una función diferente  en organismo del ser humano</a:t>
            </a:r>
            <a:endParaRPr lang="es-CO" sz="3400" dirty="0" smtClean="0"/>
          </a:p>
          <a:p>
            <a:pPr lvl="0"/>
            <a:r>
              <a:rPr lang="es-ES" sz="3400" dirty="0" smtClean="0"/>
              <a:t>Los nombres de azucares, glúcidos o carbohidratos hacen referencia al sabor dulce; son compuestos de gran importancia biológica </a:t>
            </a:r>
            <a:endParaRPr lang="es-CO" sz="3400" dirty="0" smtClean="0"/>
          </a:p>
          <a:p>
            <a:pPr lvl="0"/>
            <a:r>
              <a:rPr lang="es-ES" sz="3400" dirty="0" smtClean="0"/>
              <a:t>Los monosacáridos derivados se forman por modificaciones químicas de los monosacáridos simples, bien sea por reducción, oxidación o sustitución.</a:t>
            </a:r>
            <a:endParaRPr lang="es-CO" sz="3400" dirty="0" smtClean="0"/>
          </a:p>
          <a:p>
            <a:pPr lvl="0"/>
            <a:r>
              <a:rPr lang="es-ES" sz="3400" dirty="0" smtClean="0"/>
              <a:t>Los polisacáridos naturales  más importantes son polímeros de la glucosa </a:t>
            </a:r>
            <a:endParaRPr lang="es-CO" sz="3400" dirty="0" smtClean="0"/>
          </a:p>
          <a:p>
            <a:pPr lvl="0"/>
            <a:r>
              <a:rPr lang="es-ES" sz="3400" dirty="0" smtClean="0"/>
              <a:t>La glucosa es el azúcar de nuestra sangre, por medio de la cual se transporta a todas las células , en donde se satisfacen los requerimientos de energía.</a:t>
            </a:r>
            <a:endParaRPr lang="es-CO" sz="3400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139</TotalTime>
  <Words>180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Metro</vt:lpstr>
      <vt:lpstr>CARBOHIDRATOS Y AZUCARES </vt:lpstr>
      <vt:lpstr>Diapositiva 2</vt:lpstr>
      <vt:lpstr>MONOSACARIDOS</vt:lpstr>
      <vt:lpstr>POLISACARIDOS</vt:lpstr>
      <vt:lpstr>DISACARIDOS</vt:lpstr>
      <vt:lpstr>CONCLUSIONES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yohanis</dc:creator>
  <cp:lastModifiedBy>JAMES</cp:lastModifiedBy>
  <cp:revision>15</cp:revision>
  <dcterms:created xsi:type="dcterms:W3CDTF">2011-11-30T02:29:27Z</dcterms:created>
  <dcterms:modified xsi:type="dcterms:W3CDTF">2011-12-06T02:08:58Z</dcterms:modified>
</cp:coreProperties>
</file>