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5" r:id="rId2"/>
    <p:sldId id="256" r:id="rId3"/>
    <p:sldId id="257" r:id="rId4"/>
    <p:sldId id="266" r:id="rId5"/>
    <p:sldId id="258" r:id="rId6"/>
    <p:sldId id="267" r:id="rId7"/>
    <p:sldId id="259" r:id="rId8"/>
    <p:sldId id="260" r:id="rId9"/>
    <p:sldId id="268" r:id="rId10"/>
    <p:sldId id="261" r:id="rId11"/>
    <p:sldId id="262" r:id="rId12"/>
    <p:sldId id="263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AA8C5-5049-4E52-9AB5-D2A94099B256}" type="doc">
      <dgm:prSet loTypeId="urn:microsoft.com/office/officeart/2005/8/layout/orgChart1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6683F1C1-9CD5-4386-B29E-1C0FB3871AFB}">
      <dgm:prSet phldrT="[Texto]" custT="1"/>
      <dgm:spPr/>
      <dgm:t>
        <a:bodyPr/>
        <a:lstStyle/>
        <a:p>
          <a:r>
            <a:rPr lang="es-CO" sz="1400" b="1" dirty="0" smtClean="0">
              <a:latin typeface="Comic Sans MS" pitchFamily="66" charset="0"/>
            </a:rPr>
            <a:t>HISTORIA</a:t>
          </a:r>
          <a:endParaRPr lang="es-CO" sz="1400" b="1" dirty="0">
            <a:latin typeface="Comic Sans MS" pitchFamily="66" charset="0"/>
          </a:endParaRPr>
        </a:p>
      </dgm:t>
    </dgm:pt>
    <dgm:pt modelId="{BB149598-A95C-46AC-9942-44C9C06A5314}" type="parTrans" cxnId="{076D8C11-E4F8-40D5-A8CF-12DC64022E83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A390BE83-39C3-4CDD-B306-39C59CAD1308}" type="sibTrans" cxnId="{076D8C11-E4F8-40D5-A8CF-12DC64022E83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DBFE0615-F89A-4F54-AC2F-3183DF70ED83}">
      <dgm:prSet custT="1"/>
      <dgm:spPr/>
      <dgm:t>
        <a:bodyPr/>
        <a:lstStyle/>
        <a:p>
          <a:r>
            <a:rPr lang="es-CO" sz="1400" b="1" dirty="0" smtClean="0">
              <a:latin typeface="Comic Sans MS" pitchFamily="66" charset="0"/>
            </a:rPr>
            <a:t>La fermentación alcohólica  es un proceso enzimático utilizado hace  ya 6000 años A.C. </a:t>
          </a:r>
          <a:endParaRPr lang="es-CO" sz="1400" dirty="0">
            <a:latin typeface="Comic Sans MS" pitchFamily="66" charset="0"/>
          </a:endParaRPr>
        </a:p>
      </dgm:t>
    </dgm:pt>
    <dgm:pt modelId="{B0A7DDE5-1B74-4AC5-88AB-33F1B4C56965}" type="parTrans" cxnId="{8EDB88FB-B8AA-4B6B-8DBB-3F86099AFFFA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79C83A44-4E15-4EE8-AE7F-BFD7E30AE535}" type="sibTrans" cxnId="{8EDB88FB-B8AA-4B6B-8DBB-3F86099AFFFA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0069B3A2-144D-4010-A416-13DEAD7639E7}">
      <dgm:prSet/>
      <dgm:spPr/>
      <dgm:t>
        <a:bodyPr/>
        <a:lstStyle/>
        <a:p>
          <a:r>
            <a:rPr lang="es-CO" b="1" dirty="0" smtClean="0">
              <a:latin typeface="Comic Sans MS" pitchFamily="66" charset="0"/>
            </a:rPr>
            <a:t>el químico Louis Pasteur </a:t>
          </a:r>
          <a:endParaRPr lang="es-CO" dirty="0">
            <a:latin typeface="Comic Sans MS" pitchFamily="66" charset="0"/>
          </a:endParaRPr>
        </a:p>
      </dgm:t>
    </dgm:pt>
    <dgm:pt modelId="{6C624D9A-A72A-46B0-8CF8-E97A208CEAD9}" type="parTrans" cxnId="{FB3CB6BE-268C-4DC7-BAA3-D38BF55F7355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25A35138-76C1-4641-8F71-20DDC8E02B39}" type="sibTrans" cxnId="{FB3CB6BE-268C-4DC7-BAA3-D38BF55F7355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AECFBCE8-DBB2-445F-8288-0A3F3E9D7B02}">
      <dgm:prSet custT="1"/>
      <dgm:spPr/>
      <dgm:t>
        <a:bodyPr/>
        <a:lstStyle/>
        <a:p>
          <a:r>
            <a:rPr lang="es-CO" sz="1400" b="1" dirty="0" smtClean="0">
              <a:latin typeface="Comic Sans MS" pitchFamily="66" charset="0"/>
            </a:rPr>
            <a:t>En  1887 buchner </a:t>
          </a:r>
          <a:endParaRPr lang="es-CO" sz="1400" dirty="0">
            <a:latin typeface="Comic Sans MS" pitchFamily="66" charset="0"/>
          </a:endParaRPr>
        </a:p>
      </dgm:t>
    </dgm:pt>
    <dgm:pt modelId="{8B2136ED-3CAC-44DD-8527-CEC3E02E1E08}" type="parTrans" cxnId="{181A15D5-F5BD-46D1-8D7C-DED93F578090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EB7F7760-0C5D-4C46-BBA0-69BB121F6A12}" type="sibTrans" cxnId="{181A15D5-F5BD-46D1-8D7C-DED93F578090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1B12CE18-8601-471E-8DA0-A8B788B1CD5E}">
      <dgm:prSet custT="1"/>
      <dgm:spPr/>
      <dgm:t>
        <a:bodyPr/>
        <a:lstStyle/>
        <a:p>
          <a:r>
            <a:rPr lang="es-CO" sz="1400" b="1" dirty="0" smtClean="0">
              <a:latin typeface="Comic Sans MS" pitchFamily="66" charset="0"/>
            </a:rPr>
            <a:t>En 1926 Summer </a:t>
          </a:r>
          <a:endParaRPr lang="es-CO" sz="1400" dirty="0">
            <a:latin typeface="Comic Sans MS" pitchFamily="66" charset="0"/>
          </a:endParaRPr>
        </a:p>
      </dgm:t>
    </dgm:pt>
    <dgm:pt modelId="{25FCDF25-EEE9-425B-A7C8-305456240B3A}" type="parTrans" cxnId="{E184D74A-D734-4FE7-B6AF-83986D5EDDD6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51A611BF-0045-4683-9F2E-D2541800B786}" type="sibTrans" cxnId="{E184D74A-D734-4FE7-B6AF-83986D5EDDD6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C4E27091-A69F-407B-B7A8-D9FE6132202F}">
      <dgm:prSet custT="1"/>
      <dgm:spPr/>
      <dgm:t>
        <a:bodyPr/>
        <a:lstStyle/>
        <a:p>
          <a:r>
            <a:rPr lang="es-CO" sz="1400" b="1" dirty="0" smtClean="0">
              <a:latin typeface="Comic Sans MS" pitchFamily="66" charset="0"/>
            </a:rPr>
            <a:t>En 1935 northrop </a:t>
          </a:r>
          <a:endParaRPr lang="es-CO" sz="1400" dirty="0">
            <a:latin typeface="Comic Sans MS" pitchFamily="66" charset="0"/>
          </a:endParaRPr>
        </a:p>
      </dgm:t>
    </dgm:pt>
    <dgm:pt modelId="{9C67EA44-15F0-4A40-851E-D54856F5EA3B}" type="parTrans" cxnId="{B119BB8C-B167-47FD-8743-24D1F4F2935A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9E12BB76-B738-4445-8404-8E2009C4FA8C}" type="sibTrans" cxnId="{B119BB8C-B167-47FD-8743-24D1F4F2935A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13DD9833-BA40-46A3-BC4B-EB300722228E}">
      <dgm:prSet custT="1"/>
      <dgm:spPr/>
      <dgm:t>
        <a:bodyPr/>
        <a:lstStyle/>
        <a:p>
          <a:r>
            <a:rPr lang="es-CO" sz="1400" b="1" dirty="0" smtClean="0">
              <a:latin typeface="Comic Sans MS" pitchFamily="66" charset="0"/>
            </a:rPr>
            <a:t>Actualmente</a:t>
          </a:r>
          <a:endParaRPr lang="es-CO" sz="1400" dirty="0">
            <a:latin typeface="Comic Sans MS" pitchFamily="66" charset="0"/>
          </a:endParaRPr>
        </a:p>
      </dgm:t>
    </dgm:pt>
    <dgm:pt modelId="{B81AFD9C-D696-4DD3-AD2E-D6AD3FF66452}" type="parTrans" cxnId="{8AAC9904-1F4F-43D6-B559-FAC8DFB75CB6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7AA9C6B6-5664-4473-8EEB-4B1B27494BD9}" type="sibTrans" cxnId="{8AAC9904-1F4F-43D6-B559-FAC8DFB75CB6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E00F692D-86E0-4944-849F-8D04F3A12A41}" type="pres">
      <dgm:prSet presAssocID="{EBBAA8C5-5049-4E52-9AB5-D2A94099B2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A7BA77-A3AD-409A-AE53-DF490B733ECE}" type="pres">
      <dgm:prSet presAssocID="{6683F1C1-9CD5-4386-B29E-1C0FB3871AFB}" presName="hierRoot1" presStyleCnt="0">
        <dgm:presLayoutVars>
          <dgm:hierBranch val="init"/>
        </dgm:presLayoutVars>
      </dgm:prSet>
      <dgm:spPr/>
    </dgm:pt>
    <dgm:pt modelId="{8C6EB75F-8DA2-40A9-9318-91C60F3EEDA1}" type="pres">
      <dgm:prSet presAssocID="{6683F1C1-9CD5-4386-B29E-1C0FB3871AFB}" presName="rootComposite1" presStyleCnt="0"/>
      <dgm:spPr/>
    </dgm:pt>
    <dgm:pt modelId="{06ADF05E-E8A5-406E-84D7-FA6F33B69F8A}" type="pres">
      <dgm:prSet presAssocID="{6683F1C1-9CD5-4386-B29E-1C0FB3871AFB}" presName="rootText1" presStyleLbl="node0" presStyleIdx="0" presStyleCnt="1" custScaleX="396223" custScaleY="147541" custLinFactY="-146347" custLinFactNeighborX="-41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D11C23-94FD-40C4-91F3-660C42432F09}" type="pres">
      <dgm:prSet presAssocID="{6683F1C1-9CD5-4386-B29E-1C0FB3871AF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3DC95DA-4FFF-4474-9D28-4857BA3ACB2C}" type="pres">
      <dgm:prSet presAssocID="{6683F1C1-9CD5-4386-B29E-1C0FB3871AFB}" presName="hierChild2" presStyleCnt="0"/>
      <dgm:spPr/>
    </dgm:pt>
    <dgm:pt modelId="{C19EC0D4-6263-4CDE-BE7E-C3980090BE66}" type="pres">
      <dgm:prSet presAssocID="{B0A7DDE5-1B74-4AC5-88AB-33F1B4C56965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6059CA3-3004-489A-9836-CE63F6CF6F9A}" type="pres">
      <dgm:prSet presAssocID="{DBFE0615-F89A-4F54-AC2F-3183DF70ED83}" presName="hierRoot2" presStyleCnt="0">
        <dgm:presLayoutVars>
          <dgm:hierBranch val="init"/>
        </dgm:presLayoutVars>
      </dgm:prSet>
      <dgm:spPr/>
    </dgm:pt>
    <dgm:pt modelId="{7994A33B-4FB0-4440-906D-1B7FAF635C64}" type="pres">
      <dgm:prSet presAssocID="{DBFE0615-F89A-4F54-AC2F-3183DF70ED83}" presName="rootComposite" presStyleCnt="0"/>
      <dgm:spPr/>
    </dgm:pt>
    <dgm:pt modelId="{D450FB52-BFF7-444D-B1DD-6505419B883F}" type="pres">
      <dgm:prSet presAssocID="{DBFE0615-F89A-4F54-AC2F-3183DF70ED83}" presName="rootText" presStyleLbl="node2" presStyleIdx="0" presStyleCnt="6" custScaleX="482959" custScaleY="186780" custLinFactX="200000" custLinFactY="-100000" custLinFactNeighborX="221123" custLinFactNeighborY="-15114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59D9CFC-310B-4BB2-A9E7-270B86CD5805}" type="pres">
      <dgm:prSet presAssocID="{DBFE0615-F89A-4F54-AC2F-3183DF70ED8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9477D0C-B91F-4CC3-828F-28D2D0E3E0D8}" type="pres">
      <dgm:prSet presAssocID="{DBFE0615-F89A-4F54-AC2F-3183DF70ED83}" presName="hierChild4" presStyleCnt="0"/>
      <dgm:spPr/>
    </dgm:pt>
    <dgm:pt modelId="{16F02B7F-613C-409F-B5DD-0A411A0E0EBC}" type="pres">
      <dgm:prSet presAssocID="{DBFE0615-F89A-4F54-AC2F-3183DF70ED83}" presName="hierChild5" presStyleCnt="0"/>
      <dgm:spPr/>
    </dgm:pt>
    <dgm:pt modelId="{C2C7B013-0D52-494D-9EE8-ECE2084B54C3}" type="pres">
      <dgm:prSet presAssocID="{6C624D9A-A72A-46B0-8CF8-E97A208CEAD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7102DC8F-DA4B-4241-8BAE-B1AC769949F9}" type="pres">
      <dgm:prSet presAssocID="{0069B3A2-144D-4010-A416-13DEAD7639E7}" presName="hierRoot2" presStyleCnt="0">
        <dgm:presLayoutVars>
          <dgm:hierBranch val="init"/>
        </dgm:presLayoutVars>
      </dgm:prSet>
      <dgm:spPr/>
    </dgm:pt>
    <dgm:pt modelId="{90C5119A-6933-489A-BA11-A1F7D3666783}" type="pres">
      <dgm:prSet presAssocID="{0069B3A2-144D-4010-A416-13DEAD7639E7}" presName="rootComposite" presStyleCnt="0"/>
      <dgm:spPr/>
    </dgm:pt>
    <dgm:pt modelId="{BCC2139A-C476-40CD-B458-816525F1A198}" type="pres">
      <dgm:prSet presAssocID="{0069B3A2-144D-4010-A416-13DEAD7639E7}" presName="rootText" presStyleLbl="node2" presStyleIdx="1" presStyleCnt="6" custScaleX="166012" custScaleY="179698" custLinFactX="-100000" custLinFactY="25231" custLinFactNeighborX="-19852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240078-2A35-44DE-A30A-E71022391A2A}" type="pres">
      <dgm:prSet presAssocID="{0069B3A2-144D-4010-A416-13DEAD7639E7}" presName="rootConnector" presStyleLbl="node2" presStyleIdx="1" presStyleCnt="6"/>
      <dgm:spPr/>
      <dgm:t>
        <a:bodyPr/>
        <a:lstStyle/>
        <a:p>
          <a:endParaRPr lang="es-ES"/>
        </a:p>
      </dgm:t>
    </dgm:pt>
    <dgm:pt modelId="{3DA1F2DF-1019-49FF-B85C-49798D05A47C}" type="pres">
      <dgm:prSet presAssocID="{0069B3A2-144D-4010-A416-13DEAD7639E7}" presName="hierChild4" presStyleCnt="0"/>
      <dgm:spPr/>
    </dgm:pt>
    <dgm:pt modelId="{D143F3A4-0B1C-4BAD-8123-FE69CB651BEA}" type="pres">
      <dgm:prSet presAssocID="{0069B3A2-144D-4010-A416-13DEAD7639E7}" presName="hierChild5" presStyleCnt="0"/>
      <dgm:spPr/>
    </dgm:pt>
    <dgm:pt modelId="{106428FF-4E27-4604-94CF-8C73713B0E39}" type="pres">
      <dgm:prSet presAssocID="{8B2136ED-3CAC-44DD-8527-CEC3E02E1E0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9DA40B-3668-42C8-90E8-E1EEEBBE24FF}" type="pres">
      <dgm:prSet presAssocID="{AECFBCE8-DBB2-445F-8288-0A3F3E9D7B02}" presName="hierRoot2" presStyleCnt="0">
        <dgm:presLayoutVars>
          <dgm:hierBranch val="init"/>
        </dgm:presLayoutVars>
      </dgm:prSet>
      <dgm:spPr/>
    </dgm:pt>
    <dgm:pt modelId="{572789E5-ABF4-4FCC-8836-988C11E62893}" type="pres">
      <dgm:prSet presAssocID="{AECFBCE8-DBB2-445F-8288-0A3F3E9D7B02}" presName="rootComposite" presStyleCnt="0"/>
      <dgm:spPr/>
    </dgm:pt>
    <dgm:pt modelId="{AA663336-B6CA-4327-A6D0-AB670AE7AC23}" type="pres">
      <dgm:prSet presAssocID="{AECFBCE8-DBB2-445F-8288-0A3F3E9D7B02}" presName="rootText" presStyleLbl="node2" presStyleIdx="2" presStyleCnt="6" custScaleX="142238" custScaleY="179017" custLinFactX="-100000" custLinFactY="25231" custLinFactNeighborX="-17711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E03099-A57D-4E6F-85C6-C4AD018D2EA6}" type="pres">
      <dgm:prSet presAssocID="{AECFBCE8-DBB2-445F-8288-0A3F3E9D7B02}" presName="rootConnector" presStyleLbl="node2" presStyleIdx="2" presStyleCnt="6"/>
      <dgm:spPr/>
      <dgm:t>
        <a:bodyPr/>
        <a:lstStyle/>
        <a:p>
          <a:endParaRPr lang="es-ES"/>
        </a:p>
      </dgm:t>
    </dgm:pt>
    <dgm:pt modelId="{7F239855-0E7A-4BE3-94EF-F30AA83C6AE4}" type="pres">
      <dgm:prSet presAssocID="{AECFBCE8-DBB2-445F-8288-0A3F3E9D7B02}" presName="hierChild4" presStyleCnt="0"/>
      <dgm:spPr/>
    </dgm:pt>
    <dgm:pt modelId="{E8D89355-9AB8-46C3-9B68-D874269EB1BA}" type="pres">
      <dgm:prSet presAssocID="{AECFBCE8-DBB2-445F-8288-0A3F3E9D7B02}" presName="hierChild5" presStyleCnt="0"/>
      <dgm:spPr/>
    </dgm:pt>
    <dgm:pt modelId="{C1EC5EFB-DC1E-4480-AEF6-DD48AB045125}" type="pres">
      <dgm:prSet presAssocID="{B81AFD9C-D696-4DD3-AD2E-D6AD3FF66452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92340CB-8E7A-43D3-8CA8-0E5CC91A3DE5}" type="pres">
      <dgm:prSet presAssocID="{13DD9833-BA40-46A3-BC4B-EB300722228E}" presName="hierRoot2" presStyleCnt="0">
        <dgm:presLayoutVars>
          <dgm:hierBranch val="init"/>
        </dgm:presLayoutVars>
      </dgm:prSet>
      <dgm:spPr/>
    </dgm:pt>
    <dgm:pt modelId="{88EEA1AF-A768-43D6-9EAE-CA136F428C50}" type="pres">
      <dgm:prSet presAssocID="{13DD9833-BA40-46A3-BC4B-EB300722228E}" presName="rootComposite" presStyleCnt="0"/>
      <dgm:spPr/>
    </dgm:pt>
    <dgm:pt modelId="{27197EFB-E807-4650-9CC6-0C886F5D5E62}" type="pres">
      <dgm:prSet presAssocID="{13DD9833-BA40-46A3-BC4B-EB300722228E}" presName="rootText" presStyleLbl="node2" presStyleIdx="3" presStyleCnt="6" custScaleX="179101" custScaleY="189166" custLinFactX="35281" custLinFactY="2523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684C39-0EDA-42F4-AFC3-5CF53351CAED}" type="pres">
      <dgm:prSet presAssocID="{13DD9833-BA40-46A3-BC4B-EB300722228E}" presName="rootConnector" presStyleLbl="node2" presStyleIdx="3" presStyleCnt="6"/>
      <dgm:spPr/>
      <dgm:t>
        <a:bodyPr/>
        <a:lstStyle/>
        <a:p>
          <a:endParaRPr lang="es-ES"/>
        </a:p>
      </dgm:t>
    </dgm:pt>
    <dgm:pt modelId="{45BBEB4D-E5B8-4EC1-A845-39211321F997}" type="pres">
      <dgm:prSet presAssocID="{13DD9833-BA40-46A3-BC4B-EB300722228E}" presName="hierChild4" presStyleCnt="0"/>
      <dgm:spPr/>
    </dgm:pt>
    <dgm:pt modelId="{8FE8E9F4-F901-4601-B014-733183B3A4E0}" type="pres">
      <dgm:prSet presAssocID="{13DD9833-BA40-46A3-BC4B-EB300722228E}" presName="hierChild5" presStyleCnt="0"/>
      <dgm:spPr/>
    </dgm:pt>
    <dgm:pt modelId="{CE890AEB-59ED-4608-8A4F-51054CB5CD94}" type="pres">
      <dgm:prSet presAssocID="{9C67EA44-15F0-4A40-851E-D54856F5EA3B}" presName="Name37" presStyleLbl="parChTrans1D2" presStyleIdx="4" presStyleCnt="6"/>
      <dgm:spPr/>
      <dgm:t>
        <a:bodyPr/>
        <a:lstStyle/>
        <a:p>
          <a:endParaRPr lang="es-ES"/>
        </a:p>
      </dgm:t>
    </dgm:pt>
    <dgm:pt modelId="{ACA3BDC9-A0F8-4AAB-B8CA-C8739D357B5B}" type="pres">
      <dgm:prSet presAssocID="{C4E27091-A69F-407B-B7A8-D9FE6132202F}" presName="hierRoot2" presStyleCnt="0">
        <dgm:presLayoutVars>
          <dgm:hierBranch val="init"/>
        </dgm:presLayoutVars>
      </dgm:prSet>
      <dgm:spPr/>
    </dgm:pt>
    <dgm:pt modelId="{7C8E4783-87A9-4ACC-B378-1447172AE4F5}" type="pres">
      <dgm:prSet presAssocID="{C4E27091-A69F-407B-B7A8-D9FE6132202F}" presName="rootComposite" presStyleCnt="0"/>
      <dgm:spPr/>
    </dgm:pt>
    <dgm:pt modelId="{C7C6E1E0-BDAD-413F-8E6F-DE87AD7EB99C}" type="pres">
      <dgm:prSet presAssocID="{C4E27091-A69F-407B-B7A8-D9FE6132202F}" presName="rootText" presStyleLbl="node2" presStyleIdx="4" presStyleCnt="6" custScaleX="128639" custScaleY="204817" custLinFactX="-100000" custLinFactY="25231" custLinFactNeighborX="-15339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BD5E18-6D97-44A1-B1B8-C0347F37C280}" type="pres">
      <dgm:prSet presAssocID="{C4E27091-A69F-407B-B7A8-D9FE6132202F}" presName="rootConnector" presStyleLbl="node2" presStyleIdx="4" presStyleCnt="6"/>
      <dgm:spPr/>
      <dgm:t>
        <a:bodyPr/>
        <a:lstStyle/>
        <a:p>
          <a:endParaRPr lang="es-ES"/>
        </a:p>
      </dgm:t>
    </dgm:pt>
    <dgm:pt modelId="{79C8A6E0-8604-45D4-B8EC-A099530ACAA1}" type="pres">
      <dgm:prSet presAssocID="{C4E27091-A69F-407B-B7A8-D9FE6132202F}" presName="hierChild4" presStyleCnt="0"/>
      <dgm:spPr/>
    </dgm:pt>
    <dgm:pt modelId="{3ECA6E5E-4E77-455D-8408-CCAB053191A2}" type="pres">
      <dgm:prSet presAssocID="{C4E27091-A69F-407B-B7A8-D9FE6132202F}" presName="hierChild5" presStyleCnt="0"/>
      <dgm:spPr/>
    </dgm:pt>
    <dgm:pt modelId="{6CA87021-B7FB-468B-8EDD-242584D04FDA}" type="pres">
      <dgm:prSet presAssocID="{25FCDF25-EEE9-425B-A7C8-305456240B3A}" presName="Name37" presStyleLbl="parChTrans1D2" presStyleIdx="5" presStyleCnt="6"/>
      <dgm:spPr/>
      <dgm:t>
        <a:bodyPr/>
        <a:lstStyle/>
        <a:p>
          <a:endParaRPr lang="es-ES"/>
        </a:p>
      </dgm:t>
    </dgm:pt>
    <dgm:pt modelId="{98DE8A38-B95E-4259-B56C-92D52DBE6911}" type="pres">
      <dgm:prSet presAssocID="{1B12CE18-8601-471E-8DA0-A8B788B1CD5E}" presName="hierRoot2" presStyleCnt="0">
        <dgm:presLayoutVars>
          <dgm:hierBranch val="init"/>
        </dgm:presLayoutVars>
      </dgm:prSet>
      <dgm:spPr/>
    </dgm:pt>
    <dgm:pt modelId="{5D334161-3FE7-490A-B4A9-9AE49242AB11}" type="pres">
      <dgm:prSet presAssocID="{1B12CE18-8601-471E-8DA0-A8B788B1CD5E}" presName="rootComposite" presStyleCnt="0"/>
      <dgm:spPr/>
    </dgm:pt>
    <dgm:pt modelId="{77E4E79A-98B4-4805-93F1-6CFB6AB95C36}" type="pres">
      <dgm:prSet presAssocID="{1B12CE18-8601-471E-8DA0-A8B788B1CD5E}" presName="rootText" presStyleLbl="node2" presStyleIdx="5" presStyleCnt="6" custScaleX="117410" custScaleY="228866" custLinFactX="-300000" custLinFactY="23818" custLinFactNeighborX="-30576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B3C8B8-8628-4320-91BB-3B4E2B9FEED8}" type="pres">
      <dgm:prSet presAssocID="{1B12CE18-8601-471E-8DA0-A8B788B1CD5E}" presName="rootConnector" presStyleLbl="node2" presStyleIdx="5" presStyleCnt="6"/>
      <dgm:spPr/>
      <dgm:t>
        <a:bodyPr/>
        <a:lstStyle/>
        <a:p>
          <a:endParaRPr lang="es-ES"/>
        </a:p>
      </dgm:t>
    </dgm:pt>
    <dgm:pt modelId="{DE9EBF45-DADB-4A39-AF85-37191616453D}" type="pres">
      <dgm:prSet presAssocID="{1B12CE18-8601-471E-8DA0-A8B788B1CD5E}" presName="hierChild4" presStyleCnt="0"/>
      <dgm:spPr/>
    </dgm:pt>
    <dgm:pt modelId="{10A59C29-B214-4DD0-879D-87E31741B5D4}" type="pres">
      <dgm:prSet presAssocID="{1B12CE18-8601-471E-8DA0-A8B788B1CD5E}" presName="hierChild5" presStyleCnt="0"/>
      <dgm:spPr/>
    </dgm:pt>
    <dgm:pt modelId="{1635AD64-7356-4278-A9DB-78DAFFAD605B}" type="pres">
      <dgm:prSet presAssocID="{6683F1C1-9CD5-4386-B29E-1C0FB3871AFB}" presName="hierChild3" presStyleCnt="0"/>
      <dgm:spPr/>
    </dgm:pt>
  </dgm:ptLst>
  <dgm:cxnLst>
    <dgm:cxn modelId="{A9F53A75-E168-41E5-B8CA-B5804580600A}" type="presOf" srcId="{DBFE0615-F89A-4F54-AC2F-3183DF70ED83}" destId="{D450FB52-BFF7-444D-B1DD-6505419B883F}" srcOrd="0" destOrd="0" presId="urn:microsoft.com/office/officeart/2005/8/layout/orgChart1"/>
    <dgm:cxn modelId="{199CCAA8-5B4D-49C2-975B-E2170B6A4ECA}" type="presOf" srcId="{13DD9833-BA40-46A3-BC4B-EB300722228E}" destId="{27197EFB-E807-4650-9CC6-0C886F5D5E62}" srcOrd="0" destOrd="0" presId="urn:microsoft.com/office/officeart/2005/8/layout/orgChart1"/>
    <dgm:cxn modelId="{E2EC27C0-83DF-4177-91A0-C685D06E3A0A}" type="presOf" srcId="{9C67EA44-15F0-4A40-851E-D54856F5EA3B}" destId="{CE890AEB-59ED-4608-8A4F-51054CB5CD94}" srcOrd="0" destOrd="0" presId="urn:microsoft.com/office/officeart/2005/8/layout/orgChart1"/>
    <dgm:cxn modelId="{B9460862-4EB1-4117-B800-51FB4B28A2FE}" type="presOf" srcId="{6C624D9A-A72A-46B0-8CF8-E97A208CEAD9}" destId="{C2C7B013-0D52-494D-9EE8-ECE2084B54C3}" srcOrd="0" destOrd="0" presId="urn:microsoft.com/office/officeart/2005/8/layout/orgChart1"/>
    <dgm:cxn modelId="{9B2EE4D6-B827-4694-AB67-FA3DA2AD46CC}" type="presOf" srcId="{8B2136ED-3CAC-44DD-8527-CEC3E02E1E08}" destId="{106428FF-4E27-4604-94CF-8C73713B0E39}" srcOrd="0" destOrd="0" presId="urn:microsoft.com/office/officeart/2005/8/layout/orgChart1"/>
    <dgm:cxn modelId="{181A15D5-F5BD-46D1-8D7C-DED93F578090}" srcId="{6683F1C1-9CD5-4386-B29E-1C0FB3871AFB}" destId="{AECFBCE8-DBB2-445F-8288-0A3F3E9D7B02}" srcOrd="2" destOrd="0" parTransId="{8B2136ED-3CAC-44DD-8527-CEC3E02E1E08}" sibTransId="{EB7F7760-0C5D-4C46-BBA0-69BB121F6A12}"/>
    <dgm:cxn modelId="{72E45EF3-10A7-4A77-A6EC-D7DE8401A089}" type="presOf" srcId="{6683F1C1-9CD5-4386-B29E-1C0FB3871AFB}" destId="{06ADF05E-E8A5-406E-84D7-FA6F33B69F8A}" srcOrd="0" destOrd="0" presId="urn:microsoft.com/office/officeart/2005/8/layout/orgChart1"/>
    <dgm:cxn modelId="{3CFB2CC0-B3AD-4BD6-82F8-668F0732ABD1}" type="presOf" srcId="{0069B3A2-144D-4010-A416-13DEAD7639E7}" destId="{BCC2139A-C476-40CD-B458-816525F1A198}" srcOrd="0" destOrd="0" presId="urn:microsoft.com/office/officeart/2005/8/layout/orgChart1"/>
    <dgm:cxn modelId="{8AAC9904-1F4F-43D6-B559-FAC8DFB75CB6}" srcId="{6683F1C1-9CD5-4386-B29E-1C0FB3871AFB}" destId="{13DD9833-BA40-46A3-BC4B-EB300722228E}" srcOrd="3" destOrd="0" parTransId="{B81AFD9C-D696-4DD3-AD2E-D6AD3FF66452}" sibTransId="{7AA9C6B6-5664-4473-8EEB-4B1B27494BD9}"/>
    <dgm:cxn modelId="{7DE74390-6B49-4B93-B4D7-93D5047F7F67}" type="presOf" srcId="{6683F1C1-9CD5-4386-B29E-1C0FB3871AFB}" destId="{EBD11C23-94FD-40C4-91F3-660C42432F09}" srcOrd="1" destOrd="0" presId="urn:microsoft.com/office/officeart/2005/8/layout/orgChart1"/>
    <dgm:cxn modelId="{C7F9214A-CC6F-42DD-86E0-A85B20B3E633}" type="presOf" srcId="{25FCDF25-EEE9-425B-A7C8-305456240B3A}" destId="{6CA87021-B7FB-468B-8EDD-242584D04FDA}" srcOrd="0" destOrd="0" presId="urn:microsoft.com/office/officeart/2005/8/layout/orgChart1"/>
    <dgm:cxn modelId="{8EDB88FB-B8AA-4B6B-8DBB-3F86099AFFFA}" srcId="{6683F1C1-9CD5-4386-B29E-1C0FB3871AFB}" destId="{DBFE0615-F89A-4F54-AC2F-3183DF70ED83}" srcOrd="0" destOrd="0" parTransId="{B0A7DDE5-1B74-4AC5-88AB-33F1B4C56965}" sibTransId="{79C83A44-4E15-4EE8-AE7F-BFD7E30AE535}"/>
    <dgm:cxn modelId="{7EF976CC-34AB-4F78-9E2E-2106DD74BD9A}" type="presOf" srcId="{AECFBCE8-DBB2-445F-8288-0A3F3E9D7B02}" destId="{AA663336-B6CA-4327-A6D0-AB670AE7AC23}" srcOrd="0" destOrd="0" presId="urn:microsoft.com/office/officeart/2005/8/layout/orgChart1"/>
    <dgm:cxn modelId="{1C608144-9796-421F-83A7-CE5E919DBFED}" type="presOf" srcId="{B81AFD9C-D696-4DD3-AD2E-D6AD3FF66452}" destId="{C1EC5EFB-DC1E-4480-AEF6-DD48AB045125}" srcOrd="0" destOrd="0" presId="urn:microsoft.com/office/officeart/2005/8/layout/orgChart1"/>
    <dgm:cxn modelId="{B119BB8C-B167-47FD-8743-24D1F4F2935A}" srcId="{6683F1C1-9CD5-4386-B29E-1C0FB3871AFB}" destId="{C4E27091-A69F-407B-B7A8-D9FE6132202F}" srcOrd="4" destOrd="0" parTransId="{9C67EA44-15F0-4A40-851E-D54856F5EA3B}" sibTransId="{9E12BB76-B738-4445-8404-8E2009C4FA8C}"/>
    <dgm:cxn modelId="{13E166B8-01DF-4BB8-96AE-E737151912B6}" type="presOf" srcId="{DBFE0615-F89A-4F54-AC2F-3183DF70ED83}" destId="{759D9CFC-310B-4BB2-A9E7-270B86CD5805}" srcOrd="1" destOrd="0" presId="urn:microsoft.com/office/officeart/2005/8/layout/orgChart1"/>
    <dgm:cxn modelId="{DEF27464-06B5-4136-AD3E-91D8B1E43EE7}" type="presOf" srcId="{C4E27091-A69F-407B-B7A8-D9FE6132202F}" destId="{B8BD5E18-6D97-44A1-B1B8-C0347F37C280}" srcOrd="1" destOrd="0" presId="urn:microsoft.com/office/officeart/2005/8/layout/orgChart1"/>
    <dgm:cxn modelId="{2BA06546-673B-4F98-A2FE-8AF732B6CC0B}" type="presOf" srcId="{0069B3A2-144D-4010-A416-13DEAD7639E7}" destId="{57240078-2A35-44DE-A30A-E71022391A2A}" srcOrd="1" destOrd="0" presId="urn:microsoft.com/office/officeart/2005/8/layout/orgChart1"/>
    <dgm:cxn modelId="{426798AD-F341-479C-B05E-B9791493A48D}" type="presOf" srcId="{B0A7DDE5-1B74-4AC5-88AB-33F1B4C56965}" destId="{C19EC0D4-6263-4CDE-BE7E-C3980090BE66}" srcOrd="0" destOrd="0" presId="urn:microsoft.com/office/officeart/2005/8/layout/orgChart1"/>
    <dgm:cxn modelId="{0EC6563B-E511-4618-958E-C8C2544427F7}" type="presOf" srcId="{1B12CE18-8601-471E-8DA0-A8B788B1CD5E}" destId="{A0B3C8B8-8628-4320-91BB-3B4E2B9FEED8}" srcOrd="1" destOrd="0" presId="urn:microsoft.com/office/officeart/2005/8/layout/orgChart1"/>
    <dgm:cxn modelId="{076D8C11-E4F8-40D5-A8CF-12DC64022E83}" srcId="{EBBAA8C5-5049-4E52-9AB5-D2A94099B256}" destId="{6683F1C1-9CD5-4386-B29E-1C0FB3871AFB}" srcOrd="0" destOrd="0" parTransId="{BB149598-A95C-46AC-9942-44C9C06A5314}" sibTransId="{A390BE83-39C3-4CDD-B306-39C59CAD1308}"/>
    <dgm:cxn modelId="{079BD5C5-3034-4C80-AD37-3FA69B900624}" type="presOf" srcId="{EBBAA8C5-5049-4E52-9AB5-D2A94099B256}" destId="{E00F692D-86E0-4944-849F-8D04F3A12A41}" srcOrd="0" destOrd="0" presId="urn:microsoft.com/office/officeart/2005/8/layout/orgChart1"/>
    <dgm:cxn modelId="{EF874F62-8243-4072-8967-4B69476B67B0}" type="presOf" srcId="{13DD9833-BA40-46A3-BC4B-EB300722228E}" destId="{8F684C39-0EDA-42F4-AFC3-5CF53351CAED}" srcOrd="1" destOrd="0" presId="urn:microsoft.com/office/officeart/2005/8/layout/orgChart1"/>
    <dgm:cxn modelId="{FB3CB6BE-268C-4DC7-BAA3-D38BF55F7355}" srcId="{6683F1C1-9CD5-4386-B29E-1C0FB3871AFB}" destId="{0069B3A2-144D-4010-A416-13DEAD7639E7}" srcOrd="1" destOrd="0" parTransId="{6C624D9A-A72A-46B0-8CF8-E97A208CEAD9}" sibTransId="{25A35138-76C1-4641-8F71-20DDC8E02B39}"/>
    <dgm:cxn modelId="{C16AC205-3E0B-4107-B67B-A4522F3A29C4}" type="presOf" srcId="{C4E27091-A69F-407B-B7A8-D9FE6132202F}" destId="{C7C6E1E0-BDAD-413F-8E6F-DE87AD7EB99C}" srcOrd="0" destOrd="0" presId="urn:microsoft.com/office/officeart/2005/8/layout/orgChart1"/>
    <dgm:cxn modelId="{F1F165A1-62FE-4A92-9185-103076C4C659}" type="presOf" srcId="{1B12CE18-8601-471E-8DA0-A8B788B1CD5E}" destId="{77E4E79A-98B4-4805-93F1-6CFB6AB95C36}" srcOrd="0" destOrd="0" presId="urn:microsoft.com/office/officeart/2005/8/layout/orgChart1"/>
    <dgm:cxn modelId="{9675DC9B-EF30-45C2-9F05-6197BF2C3127}" type="presOf" srcId="{AECFBCE8-DBB2-445F-8288-0A3F3E9D7B02}" destId="{67E03099-A57D-4E6F-85C6-C4AD018D2EA6}" srcOrd="1" destOrd="0" presId="urn:microsoft.com/office/officeart/2005/8/layout/orgChart1"/>
    <dgm:cxn modelId="{E184D74A-D734-4FE7-B6AF-83986D5EDDD6}" srcId="{6683F1C1-9CD5-4386-B29E-1C0FB3871AFB}" destId="{1B12CE18-8601-471E-8DA0-A8B788B1CD5E}" srcOrd="5" destOrd="0" parTransId="{25FCDF25-EEE9-425B-A7C8-305456240B3A}" sibTransId="{51A611BF-0045-4683-9F2E-D2541800B786}"/>
    <dgm:cxn modelId="{D62953EB-523E-4E08-9676-DD9314FCA1F3}" type="presParOf" srcId="{E00F692D-86E0-4944-849F-8D04F3A12A41}" destId="{AFA7BA77-A3AD-409A-AE53-DF490B733ECE}" srcOrd="0" destOrd="0" presId="urn:microsoft.com/office/officeart/2005/8/layout/orgChart1"/>
    <dgm:cxn modelId="{6D59FB0D-30E7-4C2F-944A-C1A888DBF703}" type="presParOf" srcId="{AFA7BA77-A3AD-409A-AE53-DF490B733ECE}" destId="{8C6EB75F-8DA2-40A9-9318-91C60F3EEDA1}" srcOrd="0" destOrd="0" presId="urn:microsoft.com/office/officeart/2005/8/layout/orgChart1"/>
    <dgm:cxn modelId="{D6FDFEEC-2668-435A-9E06-9CA9A5852599}" type="presParOf" srcId="{8C6EB75F-8DA2-40A9-9318-91C60F3EEDA1}" destId="{06ADF05E-E8A5-406E-84D7-FA6F33B69F8A}" srcOrd="0" destOrd="0" presId="urn:microsoft.com/office/officeart/2005/8/layout/orgChart1"/>
    <dgm:cxn modelId="{17F59901-3167-4F7D-A9D5-EAB5748CBE48}" type="presParOf" srcId="{8C6EB75F-8DA2-40A9-9318-91C60F3EEDA1}" destId="{EBD11C23-94FD-40C4-91F3-660C42432F09}" srcOrd="1" destOrd="0" presId="urn:microsoft.com/office/officeart/2005/8/layout/orgChart1"/>
    <dgm:cxn modelId="{63F755F9-B180-40E6-AE8B-49E554C7588D}" type="presParOf" srcId="{AFA7BA77-A3AD-409A-AE53-DF490B733ECE}" destId="{73DC95DA-4FFF-4474-9D28-4857BA3ACB2C}" srcOrd="1" destOrd="0" presId="urn:microsoft.com/office/officeart/2005/8/layout/orgChart1"/>
    <dgm:cxn modelId="{155499FF-7E83-4A0B-902D-3F524324A734}" type="presParOf" srcId="{73DC95DA-4FFF-4474-9D28-4857BA3ACB2C}" destId="{C19EC0D4-6263-4CDE-BE7E-C3980090BE66}" srcOrd="0" destOrd="0" presId="urn:microsoft.com/office/officeart/2005/8/layout/orgChart1"/>
    <dgm:cxn modelId="{C731E64A-89F2-430D-BA38-9C2209EF86EE}" type="presParOf" srcId="{73DC95DA-4FFF-4474-9D28-4857BA3ACB2C}" destId="{76059CA3-3004-489A-9836-CE63F6CF6F9A}" srcOrd="1" destOrd="0" presId="urn:microsoft.com/office/officeart/2005/8/layout/orgChart1"/>
    <dgm:cxn modelId="{970B968D-9041-47A3-8B7E-2AF17512FB6A}" type="presParOf" srcId="{76059CA3-3004-489A-9836-CE63F6CF6F9A}" destId="{7994A33B-4FB0-4440-906D-1B7FAF635C64}" srcOrd="0" destOrd="0" presId="urn:microsoft.com/office/officeart/2005/8/layout/orgChart1"/>
    <dgm:cxn modelId="{4B3B777D-02BF-422B-A10C-CDAB9E606798}" type="presParOf" srcId="{7994A33B-4FB0-4440-906D-1B7FAF635C64}" destId="{D450FB52-BFF7-444D-B1DD-6505419B883F}" srcOrd="0" destOrd="0" presId="urn:microsoft.com/office/officeart/2005/8/layout/orgChart1"/>
    <dgm:cxn modelId="{EE552FBC-3C1E-4BAE-8542-8A912CAD8D1B}" type="presParOf" srcId="{7994A33B-4FB0-4440-906D-1B7FAF635C64}" destId="{759D9CFC-310B-4BB2-A9E7-270B86CD5805}" srcOrd="1" destOrd="0" presId="urn:microsoft.com/office/officeart/2005/8/layout/orgChart1"/>
    <dgm:cxn modelId="{A89F05A2-06A5-4192-AC0B-935C080A8D2B}" type="presParOf" srcId="{76059CA3-3004-489A-9836-CE63F6CF6F9A}" destId="{19477D0C-B91F-4CC3-828F-28D2D0E3E0D8}" srcOrd="1" destOrd="0" presId="urn:microsoft.com/office/officeart/2005/8/layout/orgChart1"/>
    <dgm:cxn modelId="{8FC74F09-C25D-417B-9B5F-4081F07FF166}" type="presParOf" srcId="{76059CA3-3004-489A-9836-CE63F6CF6F9A}" destId="{16F02B7F-613C-409F-B5DD-0A411A0E0EBC}" srcOrd="2" destOrd="0" presId="urn:microsoft.com/office/officeart/2005/8/layout/orgChart1"/>
    <dgm:cxn modelId="{208DB574-0229-4BCE-9F31-95D9DA2A323D}" type="presParOf" srcId="{73DC95DA-4FFF-4474-9D28-4857BA3ACB2C}" destId="{C2C7B013-0D52-494D-9EE8-ECE2084B54C3}" srcOrd="2" destOrd="0" presId="urn:microsoft.com/office/officeart/2005/8/layout/orgChart1"/>
    <dgm:cxn modelId="{E06C0E86-0978-449E-8B4D-3348FB55FB58}" type="presParOf" srcId="{73DC95DA-4FFF-4474-9D28-4857BA3ACB2C}" destId="{7102DC8F-DA4B-4241-8BAE-B1AC769949F9}" srcOrd="3" destOrd="0" presId="urn:microsoft.com/office/officeart/2005/8/layout/orgChart1"/>
    <dgm:cxn modelId="{7A88F2BF-CE4A-4B49-9E24-A975F3AC4DD9}" type="presParOf" srcId="{7102DC8F-DA4B-4241-8BAE-B1AC769949F9}" destId="{90C5119A-6933-489A-BA11-A1F7D3666783}" srcOrd="0" destOrd="0" presId="urn:microsoft.com/office/officeart/2005/8/layout/orgChart1"/>
    <dgm:cxn modelId="{4BCAD5B7-2471-47E7-ABB0-02DC481289CD}" type="presParOf" srcId="{90C5119A-6933-489A-BA11-A1F7D3666783}" destId="{BCC2139A-C476-40CD-B458-816525F1A198}" srcOrd="0" destOrd="0" presId="urn:microsoft.com/office/officeart/2005/8/layout/orgChart1"/>
    <dgm:cxn modelId="{74F0183E-FC4D-4154-A063-2E1B6B38A703}" type="presParOf" srcId="{90C5119A-6933-489A-BA11-A1F7D3666783}" destId="{57240078-2A35-44DE-A30A-E71022391A2A}" srcOrd="1" destOrd="0" presId="urn:microsoft.com/office/officeart/2005/8/layout/orgChart1"/>
    <dgm:cxn modelId="{0AE7C76E-43FF-4AB3-B747-2CE2A7FD04BE}" type="presParOf" srcId="{7102DC8F-DA4B-4241-8BAE-B1AC769949F9}" destId="{3DA1F2DF-1019-49FF-B85C-49798D05A47C}" srcOrd="1" destOrd="0" presId="urn:microsoft.com/office/officeart/2005/8/layout/orgChart1"/>
    <dgm:cxn modelId="{44979AA6-4DF4-41B8-B6DA-357156B4421E}" type="presParOf" srcId="{7102DC8F-DA4B-4241-8BAE-B1AC769949F9}" destId="{D143F3A4-0B1C-4BAD-8123-FE69CB651BEA}" srcOrd="2" destOrd="0" presId="urn:microsoft.com/office/officeart/2005/8/layout/orgChart1"/>
    <dgm:cxn modelId="{853B23E2-0A34-49A6-9067-C49D84C67BC1}" type="presParOf" srcId="{73DC95DA-4FFF-4474-9D28-4857BA3ACB2C}" destId="{106428FF-4E27-4604-94CF-8C73713B0E39}" srcOrd="4" destOrd="0" presId="urn:microsoft.com/office/officeart/2005/8/layout/orgChart1"/>
    <dgm:cxn modelId="{38D3AB6C-7F22-4865-89D2-E2A291D18BB0}" type="presParOf" srcId="{73DC95DA-4FFF-4474-9D28-4857BA3ACB2C}" destId="{739DA40B-3668-42C8-90E8-E1EEEBBE24FF}" srcOrd="5" destOrd="0" presId="urn:microsoft.com/office/officeart/2005/8/layout/orgChart1"/>
    <dgm:cxn modelId="{F5EC4EA4-F3B6-4079-8FE0-5D75985B8FEB}" type="presParOf" srcId="{739DA40B-3668-42C8-90E8-E1EEEBBE24FF}" destId="{572789E5-ABF4-4FCC-8836-988C11E62893}" srcOrd="0" destOrd="0" presId="urn:microsoft.com/office/officeart/2005/8/layout/orgChart1"/>
    <dgm:cxn modelId="{54EC274B-9092-454F-92CF-91D3A0F7FF33}" type="presParOf" srcId="{572789E5-ABF4-4FCC-8836-988C11E62893}" destId="{AA663336-B6CA-4327-A6D0-AB670AE7AC23}" srcOrd="0" destOrd="0" presId="urn:microsoft.com/office/officeart/2005/8/layout/orgChart1"/>
    <dgm:cxn modelId="{2C68A90F-04DF-46D4-927B-2EC4690D843D}" type="presParOf" srcId="{572789E5-ABF4-4FCC-8836-988C11E62893}" destId="{67E03099-A57D-4E6F-85C6-C4AD018D2EA6}" srcOrd="1" destOrd="0" presId="urn:microsoft.com/office/officeart/2005/8/layout/orgChart1"/>
    <dgm:cxn modelId="{8E5F3AD7-EF0D-457C-93FC-2E5636011F64}" type="presParOf" srcId="{739DA40B-3668-42C8-90E8-E1EEEBBE24FF}" destId="{7F239855-0E7A-4BE3-94EF-F30AA83C6AE4}" srcOrd="1" destOrd="0" presId="urn:microsoft.com/office/officeart/2005/8/layout/orgChart1"/>
    <dgm:cxn modelId="{9A2FFB39-D6A2-46DB-8A27-B942C1F8CBDB}" type="presParOf" srcId="{739DA40B-3668-42C8-90E8-E1EEEBBE24FF}" destId="{E8D89355-9AB8-46C3-9B68-D874269EB1BA}" srcOrd="2" destOrd="0" presId="urn:microsoft.com/office/officeart/2005/8/layout/orgChart1"/>
    <dgm:cxn modelId="{71A89C56-96E8-43B3-BAE0-BF28B23936AB}" type="presParOf" srcId="{73DC95DA-4FFF-4474-9D28-4857BA3ACB2C}" destId="{C1EC5EFB-DC1E-4480-AEF6-DD48AB045125}" srcOrd="6" destOrd="0" presId="urn:microsoft.com/office/officeart/2005/8/layout/orgChart1"/>
    <dgm:cxn modelId="{C7E3778F-3435-4198-962B-9DB090F54569}" type="presParOf" srcId="{73DC95DA-4FFF-4474-9D28-4857BA3ACB2C}" destId="{C92340CB-8E7A-43D3-8CA8-0E5CC91A3DE5}" srcOrd="7" destOrd="0" presId="urn:microsoft.com/office/officeart/2005/8/layout/orgChart1"/>
    <dgm:cxn modelId="{8EAF8413-6E4E-4C1B-9CCA-80617EF50155}" type="presParOf" srcId="{C92340CB-8E7A-43D3-8CA8-0E5CC91A3DE5}" destId="{88EEA1AF-A768-43D6-9EAE-CA136F428C50}" srcOrd="0" destOrd="0" presId="urn:microsoft.com/office/officeart/2005/8/layout/orgChart1"/>
    <dgm:cxn modelId="{0FB880D8-971B-4FBF-B11A-3440C6BAD180}" type="presParOf" srcId="{88EEA1AF-A768-43D6-9EAE-CA136F428C50}" destId="{27197EFB-E807-4650-9CC6-0C886F5D5E62}" srcOrd="0" destOrd="0" presId="urn:microsoft.com/office/officeart/2005/8/layout/orgChart1"/>
    <dgm:cxn modelId="{5E1CC07F-365C-4D5F-8B0A-03065F8AA963}" type="presParOf" srcId="{88EEA1AF-A768-43D6-9EAE-CA136F428C50}" destId="{8F684C39-0EDA-42F4-AFC3-5CF53351CAED}" srcOrd="1" destOrd="0" presId="urn:microsoft.com/office/officeart/2005/8/layout/orgChart1"/>
    <dgm:cxn modelId="{BED13195-7A11-4FB2-9E88-6FD5A6830DDE}" type="presParOf" srcId="{C92340CB-8E7A-43D3-8CA8-0E5CC91A3DE5}" destId="{45BBEB4D-E5B8-4EC1-A845-39211321F997}" srcOrd="1" destOrd="0" presId="urn:microsoft.com/office/officeart/2005/8/layout/orgChart1"/>
    <dgm:cxn modelId="{350EF0A2-7F08-46AC-8BFC-CE9DCC0A8FBA}" type="presParOf" srcId="{C92340CB-8E7A-43D3-8CA8-0E5CC91A3DE5}" destId="{8FE8E9F4-F901-4601-B014-733183B3A4E0}" srcOrd="2" destOrd="0" presId="urn:microsoft.com/office/officeart/2005/8/layout/orgChart1"/>
    <dgm:cxn modelId="{87F12AF8-FFCF-413C-BA03-857712D00742}" type="presParOf" srcId="{73DC95DA-4FFF-4474-9D28-4857BA3ACB2C}" destId="{CE890AEB-59ED-4608-8A4F-51054CB5CD94}" srcOrd="8" destOrd="0" presId="urn:microsoft.com/office/officeart/2005/8/layout/orgChart1"/>
    <dgm:cxn modelId="{5F455473-09F5-47FA-8686-D59B5224F038}" type="presParOf" srcId="{73DC95DA-4FFF-4474-9D28-4857BA3ACB2C}" destId="{ACA3BDC9-A0F8-4AAB-B8CA-C8739D357B5B}" srcOrd="9" destOrd="0" presId="urn:microsoft.com/office/officeart/2005/8/layout/orgChart1"/>
    <dgm:cxn modelId="{468C3D69-81D7-4499-88CD-D49C74527FF2}" type="presParOf" srcId="{ACA3BDC9-A0F8-4AAB-B8CA-C8739D357B5B}" destId="{7C8E4783-87A9-4ACC-B378-1447172AE4F5}" srcOrd="0" destOrd="0" presId="urn:microsoft.com/office/officeart/2005/8/layout/orgChart1"/>
    <dgm:cxn modelId="{E392F9B9-147F-4440-BEAE-8B9F047D9777}" type="presParOf" srcId="{7C8E4783-87A9-4ACC-B378-1447172AE4F5}" destId="{C7C6E1E0-BDAD-413F-8E6F-DE87AD7EB99C}" srcOrd="0" destOrd="0" presId="urn:microsoft.com/office/officeart/2005/8/layout/orgChart1"/>
    <dgm:cxn modelId="{D2D9BB31-5D92-45AC-99A3-4FC77170DA35}" type="presParOf" srcId="{7C8E4783-87A9-4ACC-B378-1447172AE4F5}" destId="{B8BD5E18-6D97-44A1-B1B8-C0347F37C280}" srcOrd="1" destOrd="0" presId="urn:microsoft.com/office/officeart/2005/8/layout/orgChart1"/>
    <dgm:cxn modelId="{3F40CEAA-9F22-4EEB-8A91-6D93EF3A7B86}" type="presParOf" srcId="{ACA3BDC9-A0F8-4AAB-B8CA-C8739D357B5B}" destId="{79C8A6E0-8604-45D4-B8EC-A099530ACAA1}" srcOrd="1" destOrd="0" presId="urn:microsoft.com/office/officeart/2005/8/layout/orgChart1"/>
    <dgm:cxn modelId="{84B3B269-DF3A-4C8B-9A25-1445575752FE}" type="presParOf" srcId="{ACA3BDC9-A0F8-4AAB-B8CA-C8739D357B5B}" destId="{3ECA6E5E-4E77-455D-8408-CCAB053191A2}" srcOrd="2" destOrd="0" presId="urn:microsoft.com/office/officeart/2005/8/layout/orgChart1"/>
    <dgm:cxn modelId="{FC76B08B-73B7-4F38-9FA4-AA1D20E19230}" type="presParOf" srcId="{73DC95DA-4FFF-4474-9D28-4857BA3ACB2C}" destId="{6CA87021-B7FB-468B-8EDD-242584D04FDA}" srcOrd="10" destOrd="0" presId="urn:microsoft.com/office/officeart/2005/8/layout/orgChart1"/>
    <dgm:cxn modelId="{83503F62-DB7C-4138-9852-3C43BFDBA059}" type="presParOf" srcId="{73DC95DA-4FFF-4474-9D28-4857BA3ACB2C}" destId="{98DE8A38-B95E-4259-B56C-92D52DBE6911}" srcOrd="11" destOrd="0" presId="urn:microsoft.com/office/officeart/2005/8/layout/orgChart1"/>
    <dgm:cxn modelId="{433A93A0-8AEC-49B5-B8E2-3A6D1911EF21}" type="presParOf" srcId="{98DE8A38-B95E-4259-B56C-92D52DBE6911}" destId="{5D334161-3FE7-490A-B4A9-9AE49242AB11}" srcOrd="0" destOrd="0" presId="urn:microsoft.com/office/officeart/2005/8/layout/orgChart1"/>
    <dgm:cxn modelId="{8BC6FA28-0937-4114-A4CD-FF750E5FBE65}" type="presParOf" srcId="{5D334161-3FE7-490A-B4A9-9AE49242AB11}" destId="{77E4E79A-98B4-4805-93F1-6CFB6AB95C36}" srcOrd="0" destOrd="0" presId="urn:microsoft.com/office/officeart/2005/8/layout/orgChart1"/>
    <dgm:cxn modelId="{3465FB10-756C-43F0-8B8C-E29B81F8F02C}" type="presParOf" srcId="{5D334161-3FE7-490A-B4A9-9AE49242AB11}" destId="{A0B3C8B8-8628-4320-91BB-3B4E2B9FEED8}" srcOrd="1" destOrd="0" presId="urn:microsoft.com/office/officeart/2005/8/layout/orgChart1"/>
    <dgm:cxn modelId="{70B8CA27-1D35-460F-9D14-670DF540F0E8}" type="presParOf" srcId="{98DE8A38-B95E-4259-B56C-92D52DBE6911}" destId="{DE9EBF45-DADB-4A39-AF85-37191616453D}" srcOrd="1" destOrd="0" presId="urn:microsoft.com/office/officeart/2005/8/layout/orgChart1"/>
    <dgm:cxn modelId="{913E09A0-966D-462E-BEA9-E4EF1DB62068}" type="presParOf" srcId="{98DE8A38-B95E-4259-B56C-92D52DBE6911}" destId="{10A59C29-B214-4DD0-879D-87E31741B5D4}" srcOrd="2" destOrd="0" presId="urn:microsoft.com/office/officeart/2005/8/layout/orgChart1"/>
    <dgm:cxn modelId="{3B6657E2-4F46-44F0-AF09-94358425A618}" type="presParOf" srcId="{AFA7BA77-A3AD-409A-AE53-DF490B733ECE}" destId="{1635AD64-7356-4278-A9DB-78DAFFAD60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3DBEE-CD3C-49E0-B800-8FEF655620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6090AF9-639A-41F1-AB40-56992B820F31}">
      <dgm:prSet phldrT="[Texto]" custT="1"/>
      <dgm:spPr/>
      <dgm:t>
        <a:bodyPr/>
        <a:lstStyle/>
        <a:p>
          <a:r>
            <a:rPr lang="es-ES" sz="1400" b="1" dirty="0" smtClean="0">
              <a:solidFill>
                <a:srgbClr val="7030A0"/>
              </a:solidFill>
              <a:latin typeface="Comic Sans MS" pitchFamily="66" charset="0"/>
            </a:rPr>
            <a:t>no afecta la constante de equilibrio</a:t>
          </a:r>
          <a:endParaRPr lang="es-CO" sz="1400" dirty="0">
            <a:latin typeface="Comic Sans MS" pitchFamily="66" charset="0"/>
          </a:endParaRPr>
        </a:p>
      </dgm:t>
    </dgm:pt>
    <dgm:pt modelId="{B6541A57-1368-4393-93BE-9159CF7DC294}" type="parTrans" cxnId="{865068E9-F189-41D2-8F97-AF9C9ADE1A64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3CC1EC0C-3965-43F9-9F36-D92186A11F37}" type="sibTrans" cxnId="{865068E9-F189-41D2-8F97-AF9C9ADE1A64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0918E403-4ECD-48F4-B834-FCF5B97F12AC}">
      <dgm:prSet phldrT="[Texto]" custT="1"/>
      <dgm:spPr/>
      <dgm:t>
        <a:bodyPr/>
        <a:lstStyle/>
        <a:p>
          <a:r>
            <a:rPr lang="es-ES" sz="1400" b="1" dirty="0" smtClean="0">
              <a:solidFill>
                <a:srgbClr val="7030A0"/>
              </a:solidFill>
              <a:latin typeface="Comic Sans MS" pitchFamily="66" charset="0"/>
            </a:rPr>
            <a:t>actúa  para disminuir la energía de activación </a:t>
          </a:r>
          <a:endParaRPr lang="es-CO" sz="1400" dirty="0">
            <a:latin typeface="Comic Sans MS" pitchFamily="66" charset="0"/>
          </a:endParaRPr>
        </a:p>
      </dgm:t>
    </dgm:pt>
    <dgm:pt modelId="{8472B81A-9D6C-4C24-BC7F-91F3D967992C}" type="parTrans" cxnId="{D5A09549-CA67-47A2-9367-186D79FAC3A6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2D12A8F5-0E94-4856-937D-67A82EFCFB63}" type="sibTrans" cxnId="{D5A09549-CA67-47A2-9367-186D79FAC3A6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BECF4CB1-B323-4DAA-B02D-D2056838648C}">
      <dgm:prSet phldrT="[Texto]" custT="1"/>
      <dgm:spPr/>
      <dgm:t>
        <a:bodyPr/>
        <a:lstStyle/>
        <a:p>
          <a:r>
            <a:rPr lang="es-ES" sz="1400" b="1" dirty="0" smtClean="0">
              <a:solidFill>
                <a:srgbClr val="7030A0"/>
              </a:solidFill>
              <a:latin typeface="Comic Sans MS" pitchFamily="66" charset="0"/>
            </a:rPr>
            <a:t>hace que una reacción suceda mas rápidamente</a:t>
          </a:r>
          <a:endParaRPr lang="es-CO" sz="1400" dirty="0">
            <a:latin typeface="Comic Sans MS" pitchFamily="66" charset="0"/>
          </a:endParaRPr>
        </a:p>
      </dgm:t>
    </dgm:pt>
    <dgm:pt modelId="{5B2ECAD8-9CF4-4494-90FB-AD424FF6061A}" type="parTrans" cxnId="{3F289793-9CF3-4306-B87C-6B43D380C44B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35985C73-5B7C-46DD-AD21-9BD3DBA76B1C}" type="sibTrans" cxnId="{3F289793-9CF3-4306-B87C-6B43D380C44B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2B51BB79-365A-49CC-A2B2-7E36A674FBCE}">
      <dgm:prSet phldrT="[Texto]" custT="1"/>
      <dgm:spPr/>
      <dgm:t>
        <a:bodyPr/>
        <a:lstStyle/>
        <a:p>
          <a:r>
            <a:rPr lang="es-C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ENZIMA</a:t>
          </a:r>
          <a:endParaRPr lang="es-CO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A4376063-32ED-4385-8B03-FDAF1BA3AC4E}" type="sibTrans" cxnId="{1130F27C-2474-4AE3-8608-7045475400D6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2CE62A05-831E-4C2F-9DEE-F32926C07FD6}" type="parTrans" cxnId="{1130F27C-2474-4AE3-8608-7045475400D6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A40FC75A-EE11-4F78-8616-CD9F8390087D}">
      <dgm:prSet custT="1"/>
      <dgm:spPr/>
      <dgm:t>
        <a:bodyPr/>
        <a:lstStyle/>
        <a:p>
          <a:r>
            <a:rPr lang="es-ES" sz="1400" b="1" dirty="0" smtClean="0">
              <a:solidFill>
                <a:srgbClr val="7030A0"/>
              </a:solidFill>
              <a:latin typeface="Comic Sans MS" pitchFamily="66" charset="0"/>
            </a:rPr>
            <a:t>sustancia  que actúa como catalizador para una reacción biológica</a:t>
          </a:r>
          <a:endParaRPr lang="es-CO" sz="1400" dirty="0">
            <a:latin typeface="Comic Sans MS" pitchFamily="66" charset="0"/>
          </a:endParaRPr>
        </a:p>
      </dgm:t>
    </dgm:pt>
    <dgm:pt modelId="{F8E7C03A-D944-4DCA-BC69-0297D2FBAB43}" type="parTrans" cxnId="{E178B38B-806E-4502-B93B-63A85431F4F2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52AF99E1-19CE-4603-A338-5FAC9E966141}" type="sibTrans" cxnId="{E178B38B-806E-4502-B93B-63A85431F4F2}">
      <dgm:prSet/>
      <dgm:spPr/>
      <dgm:t>
        <a:bodyPr/>
        <a:lstStyle/>
        <a:p>
          <a:endParaRPr lang="es-CO" sz="1400">
            <a:latin typeface="Comic Sans MS" pitchFamily="66" charset="0"/>
          </a:endParaRPr>
        </a:p>
      </dgm:t>
    </dgm:pt>
    <dgm:pt modelId="{41AEA9EA-ABB9-491F-8613-2ACF0D7F34EE}" type="pres">
      <dgm:prSet presAssocID="{5363DBEE-CD3C-49E0-B800-8FEF65562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92D2075-3DFA-46C0-A420-C787BB6D25A5}" type="pres">
      <dgm:prSet presAssocID="{2B51BB79-365A-49CC-A2B2-7E36A674FBCE}" presName="hierRoot1" presStyleCnt="0">
        <dgm:presLayoutVars>
          <dgm:hierBranch val="init"/>
        </dgm:presLayoutVars>
      </dgm:prSet>
      <dgm:spPr/>
    </dgm:pt>
    <dgm:pt modelId="{7D26A399-9276-40EB-B847-0B90AE723B6F}" type="pres">
      <dgm:prSet presAssocID="{2B51BB79-365A-49CC-A2B2-7E36A674FBCE}" presName="rootComposite1" presStyleCnt="0"/>
      <dgm:spPr/>
    </dgm:pt>
    <dgm:pt modelId="{C7718253-C946-462E-A258-43CCB8DC9138}" type="pres">
      <dgm:prSet presAssocID="{2B51BB79-365A-49CC-A2B2-7E36A674FBCE}" presName="rootText1" presStyleLbl="node0" presStyleIdx="0" presStyleCnt="1" custLinFactY="-74638" custLinFactNeighborX="-10222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58440B-4FC1-4639-93DA-D259CA36A667}" type="pres">
      <dgm:prSet presAssocID="{2B51BB79-365A-49CC-A2B2-7E36A674FB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10EAA95-B93F-4859-9CF1-674DB1172250}" type="pres">
      <dgm:prSet presAssocID="{2B51BB79-365A-49CC-A2B2-7E36A674FBCE}" presName="hierChild2" presStyleCnt="0"/>
      <dgm:spPr/>
    </dgm:pt>
    <dgm:pt modelId="{A2869B71-77DC-4BA1-917C-32CC514D90F6}" type="pres">
      <dgm:prSet presAssocID="{F8E7C03A-D944-4DCA-BC69-0297D2FBAB4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6F18A29-7406-46C6-90F8-E0450A63BAB8}" type="pres">
      <dgm:prSet presAssocID="{A40FC75A-EE11-4F78-8616-CD9F8390087D}" presName="hierRoot2" presStyleCnt="0">
        <dgm:presLayoutVars>
          <dgm:hierBranch val="init"/>
        </dgm:presLayoutVars>
      </dgm:prSet>
      <dgm:spPr/>
    </dgm:pt>
    <dgm:pt modelId="{91A52984-3D74-4166-AE5E-E0CFD71FF9BC}" type="pres">
      <dgm:prSet presAssocID="{A40FC75A-EE11-4F78-8616-CD9F8390087D}" presName="rootComposite" presStyleCnt="0"/>
      <dgm:spPr/>
    </dgm:pt>
    <dgm:pt modelId="{B8CEC315-D24F-43CF-811B-3572485A3680}" type="pres">
      <dgm:prSet presAssocID="{A40FC75A-EE11-4F78-8616-CD9F8390087D}" presName="rootText" presStyleLbl="node2" presStyleIdx="0" presStyleCnt="4" custScaleX="213747" custLinFactX="71278" custLinFactY="-7429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3EBCDF-1333-45D4-B439-944E7DFF8D3B}" type="pres">
      <dgm:prSet presAssocID="{A40FC75A-EE11-4F78-8616-CD9F8390087D}" presName="rootConnector" presStyleLbl="node2" presStyleIdx="0" presStyleCnt="4"/>
      <dgm:spPr/>
      <dgm:t>
        <a:bodyPr/>
        <a:lstStyle/>
        <a:p>
          <a:endParaRPr lang="es-ES"/>
        </a:p>
      </dgm:t>
    </dgm:pt>
    <dgm:pt modelId="{2D003614-E162-4FE9-8CF1-644FBBD17B88}" type="pres">
      <dgm:prSet presAssocID="{A40FC75A-EE11-4F78-8616-CD9F8390087D}" presName="hierChild4" presStyleCnt="0"/>
      <dgm:spPr/>
    </dgm:pt>
    <dgm:pt modelId="{485FEA26-DDC7-4285-8926-6D53B0E5F5DB}" type="pres">
      <dgm:prSet presAssocID="{A40FC75A-EE11-4F78-8616-CD9F8390087D}" presName="hierChild5" presStyleCnt="0"/>
      <dgm:spPr/>
    </dgm:pt>
    <dgm:pt modelId="{1A302A70-EBB1-439A-804C-CDD66F44360D}" type="pres">
      <dgm:prSet presAssocID="{B6541A57-1368-4393-93BE-9159CF7DC294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276EE1E-33E3-4D12-9D4D-26250FF14785}" type="pres">
      <dgm:prSet presAssocID="{96090AF9-639A-41F1-AB40-56992B820F31}" presName="hierRoot2" presStyleCnt="0">
        <dgm:presLayoutVars>
          <dgm:hierBranch val="init"/>
        </dgm:presLayoutVars>
      </dgm:prSet>
      <dgm:spPr/>
    </dgm:pt>
    <dgm:pt modelId="{2CEF99D0-0C33-461B-985F-D7EB5C34FCEC}" type="pres">
      <dgm:prSet presAssocID="{96090AF9-639A-41F1-AB40-56992B820F31}" presName="rootComposite" presStyleCnt="0"/>
      <dgm:spPr/>
    </dgm:pt>
    <dgm:pt modelId="{083F864A-342B-4983-8076-C8E0DE135D69}" type="pres">
      <dgm:prSet presAssocID="{96090AF9-639A-41F1-AB40-56992B820F31}" presName="rootText" presStyleLbl="node2" presStyleIdx="1" presStyleCnt="4" custScaleY="133991" custLinFactX="-98512" custLinFactNeighborX="-100000" custLinFactNeighborY="3351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91F366-E156-4288-9F23-CA0BD926AA6B}" type="pres">
      <dgm:prSet presAssocID="{96090AF9-639A-41F1-AB40-56992B820F31}" presName="rootConnector" presStyleLbl="node2" presStyleIdx="1" presStyleCnt="4"/>
      <dgm:spPr/>
      <dgm:t>
        <a:bodyPr/>
        <a:lstStyle/>
        <a:p>
          <a:endParaRPr lang="es-ES"/>
        </a:p>
      </dgm:t>
    </dgm:pt>
    <dgm:pt modelId="{C6C9B6B1-FA15-4B61-B14C-1B0C66417A5A}" type="pres">
      <dgm:prSet presAssocID="{96090AF9-639A-41F1-AB40-56992B820F31}" presName="hierChild4" presStyleCnt="0"/>
      <dgm:spPr/>
    </dgm:pt>
    <dgm:pt modelId="{2BE20100-A46A-44B9-871E-5CE94CAEF077}" type="pres">
      <dgm:prSet presAssocID="{96090AF9-639A-41F1-AB40-56992B820F31}" presName="hierChild5" presStyleCnt="0"/>
      <dgm:spPr/>
    </dgm:pt>
    <dgm:pt modelId="{FE09882B-0D20-4D49-8D53-49EFC7C9D771}" type="pres">
      <dgm:prSet presAssocID="{8472B81A-9D6C-4C24-BC7F-91F3D967992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333BF-085B-4A24-B9AA-E464D5D5F51A}" type="pres">
      <dgm:prSet presAssocID="{0918E403-4ECD-48F4-B834-FCF5B97F12AC}" presName="hierRoot2" presStyleCnt="0">
        <dgm:presLayoutVars>
          <dgm:hierBranch val="init"/>
        </dgm:presLayoutVars>
      </dgm:prSet>
      <dgm:spPr/>
    </dgm:pt>
    <dgm:pt modelId="{1FEDF9C2-2AF2-4124-8AA3-F912B5A256D2}" type="pres">
      <dgm:prSet presAssocID="{0918E403-4ECD-48F4-B834-FCF5B97F12AC}" presName="rootComposite" presStyleCnt="0"/>
      <dgm:spPr/>
    </dgm:pt>
    <dgm:pt modelId="{832E8F6A-FA44-4864-AD8D-28DB84E25C00}" type="pres">
      <dgm:prSet presAssocID="{0918E403-4ECD-48F4-B834-FCF5B97F12AC}" presName="rootText" presStyleLbl="node2" presStyleIdx="2" presStyleCnt="4" custScaleY="147193" custLinFactX="-28704" custLinFactNeighborX="-100000" custLinFactNeighborY="3351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093CD72-FDEF-4DB9-9B7C-FA22AEF66215}" type="pres">
      <dgm:prSet presAssocID="{0918E403-4ECD-48F4-B834-FCF5B97F12AC}" presName="rootConnector" presStyleLbl="node2" presStyleIdx="2" presStyleCnt="4"/>
      <dgm:spPr/>
      <dgm:t>
        <a:bodyPr/>
        <a:lstStyle/>
        <a:p>
          <a:endParaRPr lang="es-ES"/>
        </a:p>
      </dgm:t>
    </dgm:pt>
    <dgm:pt modelId="{7DA26FC5-8C7F-47F2-9AA9-6845F586E413}" type="pres">
      <dgm:prSet presAssocID="{0918E403-4ECD-48F4-B834-FCF5B97F12AC}" presName="hierChild4" presStyleCnt="0"/>
      <dgm:spPr/>
    </dgm:pt>
    <dgm:pt modelId="{A1EDC84D-C337-459F-8208-31CAC9BC4027}" type="pres">
      <dgm:prSet presAssocID="{0918E403-4ECD-48F4-B834-FCF5B97F12AC}" presName="hierChild5" presStyleCnt="0"/>
      <dgm:spPr/>
    </dgm:pt>
    <dgm:pt modelId="{07B91ADA-7906-480A-B1F7-B703B8EC15A8}" type="pres">
      <dgm:prSet presAssocID="{5B2ECAD8-9CF4-4494-90FB-AD424FF6061A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CA83801-59A7-41E8-A42E-2E9F157D1EB5}" type="pres">
      <dgm:prSet presAssocID="{BECF4CB1-B323-4DAA-B02D-D2056838648C}" presName="hierRoot2" presStyleCnt="0">
        <dgm:presLayoutVars>
          <dgm:hierBranch val="init"/>
        </dgm:presLayoutVars>
      </dgm:prSet>
      <dgm:spPr/>
    </dgm:pt>
    <dgm:pt modelId="{84AFB6A2-D6AE-483F-8B4A-5DCDE219C0AC}" type="pres">
      <dgm:prSet presAssocID="{BECF4CB1-B323-4DAA-B02D-D2056838648C}" presName="rootComposite" presStyleCnt="0"/>
      <dgm:spPr/>
    </dgm:pt>
    <dgm:pt modelId="{229A18E5-B235-49FA-B611-7B8573DC00D0}" type="pres">
      <dgm:prSet presAssocID="{BECF4CB1-B323-4DAA-B02D-D2056838648C}" presName="rootText" presStyleLbl="node2" presStyleIdx="3" presStyleCnt="4" custScaleY="160395" custLinFactNeighborX="-72526" custLinFactNeighborY="3351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2E3586-B5CE-48E0-B067-894D4E73B2E1}" type="pres">
      <dgm:prSet presAssocID="{BECF4CB1-B323-4DAA-B02D-D2056838648C}" presName="rootConnector" presStyleLbl="node2" presStyleIdx="3" presStyleCnt="4"/>
      <dgm:spPr/>
      <dgm:t>
        <a:bodyPr/>
        <a:lstStyle/>
        <a:p>
          <a:endParaRPr lang="es-ES"/>
        </a:p>
      </dgm:t>
    </dgm:pt>
    <dgm:pt modelId="{40EAAB34-F8C5-4877-984D-BBCA31F4A6C5}" type="pres">
      <dgm:prSet presAssocID="{BECF4CB1-B323-4DAA-B02D-D2056838648C}" presName="hierChild4" presStyleCnt="0"/>
      <dgm:spPr/>
    </dgm:pt>
    <dgm:pt modelId="{B65A03AD-1C02-468A-893D-6AF526FF03CB}" type="pres">
      <dgm:prSet presAssocID="{BECF4CB1-B323-4DAA-B02D-D2056838648C}" presName="hierChild5" presStyleCnt="0"/>
      <dgm:spPr/>
    </dgm:pt>
    <dgm:pt modelId="{CCB04BB9-C254-4274-A4BF-F629FC352F25}" type="pres">
      <dgm:prSet presAssocID="{2B51BB79-365A-49CC-A2B2-7E36A674FBCE}" presName="hierChild3" presStyleCnt="0"/>
      <dgm:spPr/>
    </dgm:pt>
  </dgm:ptLst>
  <dgm:cxnLst>
    <dgm:cxn modelId="{EB35F036-BE4F-4A9A-9058-CA8F3E8BBD7E}" type="presOf" srcId="{2B51BB79-365A-49CC-A2B2-7E36A674FBCE}" destId="{3558440B-4FC1-4639-93DA-D259CA36A667}" srcOrd="1" destOrd="0" presId="urn:microsoft.com/office/officeart/2005/8/layout/orgChart1"/>
    <dgm:cxn modelId="{865068E9-F189-41D2-8F97-AF9C9ADE1A64}" srcId="{2B51BB79-365A-49CC-A2B2-7E36A674FBCE}" destId="{96090AF9-639A-41F1-AB40-56992B820F31}" srcOrd="1" destOrd="0" parTransId="{B6541A57-1368-4393-93BE-9159CF7DC294}" sibTransId="{3CC1EC0C-3965-43F9-9F36-D92186A11F37}"/>
    <dgm:cxn modelId="{E178B38B-806E-4502-B93B-63A85431F4F2}" srcId="{2B51BB79-365A-49CC-A2B2-7E36A674FBCE}" destId="{A40FC75A-EE11-4F78-8616-CD9F8390087D}" srcOrd="0" destOrd="0" parTransId="{F8E7C03A-D944-4DCA-BC69-0297D2FBAB43}" sibTransId="{52AF99E1-19CE-4603-A338-5FAC9E966141}"/>
    <dgm:cxn modelId="{89ACAF18-3C65-4C40-B2C9-38315DAD042D}" type="presOf" srcId="{BECF4CB1-B323-4DAA-B02D-D2056838648C}" destId="{229A18E5-B235-49FA-B611-7B8573DC00D0}" srcOrd="0" destOrd="0" presId="urn:microsoft.com/office/officeart/2005/8/layout/orgChart1"/>
    <dgm:cxn modelId="{B75552D2-A3C0-418B-95C8-A5C10A5774A5}" type="presOf" srcId="{96090AF9-639A-41F1-AB40-56992B820F31}" destId="{083F864A-342B-4983-8076-C8E0DE135D69}" srcOrd="0" destOrd="0" presId="urn:microsoft.com/office/officeart/2005/8/layout/orgChart1"/>
    <dgm:cxn modelId="{A38D466E-6862-478E-960A-AFA675614A9C}" type="presOf" srcId="{0918E403-4ECD-48F4-B834-FCF5B97F12AC}" destId="{832E8F6A-FA44-4864-AD8D-28DB84E25C00}" srcOrd="0" destOrd="0" presId="urn:microsoft.com/office/officeart/2005/8/layout/orgChart1"/>
    <dgm:cxn modelId="{06B449D4-1F26-476B-AE60-397285EAA8C9}" type="presOf" srcId="{A40FC75A-EE11-4F78-8616-CD9F8390087D}" destId="{B8CEC315-D24F-43CF-811B-3572485A3680}" srcOrd="0" destOrd="0" presId="urn:microsoft.com/office/officeart/2005/8/layout/orgChart1"/>
    <dgm:cxn modelId="{3F289793-9CF3-4306-B87C-6B43D380C44B}" srcId="{2B51BB79-365A-49CC-A2B2-7E36A674FBCE}" destId="{BECF4CB1-B323-4DAA-B02D-D2056838648C}" srcOrd="3" destOrd="0" parTransId="{5B2ECAD8-9CF4-4494-90FB-AD424FF6061A}" sibTransId="{35985C73-5B7C-46DD-AD21-9BD3DBA76B1C}"/>
    <dgm:cxn modelId="{C5D7FB27-6219-4963-AC77-D73A6AF2F546}" type="presOf" srcId="{8472B81A-9D6C-4C24-BC7F-91F3D967992C}" destId="{FE09882B-0D20-4D49-8D53-49EFC7C9D771}" srcOrd="0" destOrd="0" presId="urn:microsoft.com/office/officeart/2005/8/layout/orgChart1"/>
    <dgm:cxn modelId="{59448C3B-F654-486B-81B4-680159C0083D}" type="presOf" srcId="{5B2ECAD8-9CF4-4494-90FB-AD424FF6061A}" destId="{07B91ADA-7906-480A-B1F7-B703B8EC15A8}" srcOrd="0" destOrd="0" presId="urn:microsoft.com/office/officeart/2005/8/layout/orgChart1"/>
    <dgm:cxn modelId="{7D9467E3-83E9-44CA-914B-F4F85B718644}" type="presOf" srcId="{A40FC75A-EE11-4F78-8616-CD9F8390087D}" destId="{243EBCDF-1333-45D4-B439-944E7DFF8D3B}" srcOrd="1" destOrd="0" presId="urn:microsoft.com/office/officeart/2005/8/layout/orgChart1"/>
    <dgm:cxn modelId="{B6F4648F-766A-499C-8028-5D3EDD3B5EB9}" type="presOf" srcId="{5363DBEE-CD3C-49E0-B800-8FEF655620B0}" destId="{41AEA9EA-ABB9-491F-8613-2ACF0D7F34EE}" srcOrd="0" destOrd="0" presId="urn:microsoft.com/office/officeart/2005/8/layout/orgChart1"/>
    <dgm:cxn modelId="{1BA40B00-C192-4B26-82CF-A174440057A0}" type="presOf" srcId="{BECF4CB1-B323-4DAA-B02D-D2056838648C}" destId="{5E2E3586-B5CE-48E0-B067-894D4E73B2E1}" srcOrd="1" destOrd="0" presId="urn:microsoft.com/office/officeart/2005/8/layout/orgChart1"/>
    <dgm:cxn modelId="{1130F27C-2474-4AE3-8608-7045475400D6}" srcId="{5363DBEE-CD3C-49E0-B800-8FEF655620B0}" destId="{2B51BB79-365A-49CC-A2B2-7E36A674FBCE}" srcOrd="0" destOrd="0" parTransId="{2CE62A05-831E-4C2F-9DEE-F32926C07FD6}" sibTransId="{A4376063-32ED-4385-8B03-FDAF1BA3AC4E}"/>
    <dgm:cxn modelId="{01EE3685-E3DE-4631-AE4B-B2033EB82EA5}" type="presOf" srcId="{F8E7C03A-D944-4DCA-BC69-0297D2FBAB43}" destId="{A2869B71-77DC-4BA1-917C-32CC514D90F6}" srcOrd="0" destOrd="0" presId="urn:microsoft.com/office/officeart/2005/8/layout/orgChart1"/>
    <dgm:cxn modelId="{DD19E560-2C99-4376-8011-E1F53BBC5250}" type="presOf" srcId="{B6541A57-1368-4393-93BE-9159CF7DC294}" destId="{1A302A70-EBB1-439A-804C-CDD66F44360D}" srcOrd="0" destOrd="0" presId="urn:microsoft.com/office/officeart/2005/8/layout/orgChart1"/>
    <dgm:cxn modelId="{D5A09549-CA67-47A2-9367-186D79FAC3A6}" srcId="{2B51BB79-365A-49CC-A2B2-7E36A674FBCE}" destId="{0918E403-4ECD-48F4-B834-FCF5B97F12AC}" srcOrd="2" destOrd="0" parTransId="{8472B81A-9D6C-4C24-BC7F-91F3D967992C}" sibTransId="{2D12A8F5-0E94-4856-937D-67A82EFCFB63}"/>
    <dgm:cxn modelId="{F6D51090-F91F-4E90-B2C7-E3AF075858E0}" type="presOf" srcId="{96090AF9-639A-41F1-AB40-56992B820F31}" destId="{E591F366-E156-4288-9F23-CA0BD926AA6B}" srcOrd="1" destOrd="0" presId="urn:microsoft.com/office/officeart/2005/8/layout/orgChart1"/>
    <dgm:cxn modelId="{B193495A-09BD-4162-80DC-91851E15C705}" type="presOf" srcId="{2B51BB79-365A-49CC-A2B2-7E36A674FBCE}" destId="{C7718253-C946-462E-A258-43CCB8DC9138}" srcOrd="0" destOrd="0" presId="urn:microsoft.com/office/officeart/2005/8/layout/orgChart1"/>
    <dgm:cxn modelId="{FA44480C-F749-4B3B-B43E-E6C37AE9EEDF}" type="presOf" srcId="{0918E403-4ECD-48F4-B834-FCF5B97F12AC}" destId="{D093CD72-FDEF-4DB9-9B7C-FA22AEF66215}" srcOrd="1" destOrd="0" presId="urn:microsoft.com/office/officeart/2005/8/layout/orgChart1"/>
    <dgm:cxn modelId="{70A7AC49-9EFA-4FBC-967B-E065125BC2FD}" type="presParOf" srcId="{41AEA9EA-ABB9-491F-8613-2ACF0D7F34EE}" destId="{392D2075-3DFA-46C0-A420-C787BB6D25A5}" srcOrd="0" destOrd="0" presId="urn:microsoft.com/office/officeart/2005/8/layout/orgChart1"/>
    <dgm:cxn modelId="{13BA621C-F48D-427C-9D25-9B72AEB41251}" type="presParOf" srcId="{392D2075-3DFA-46C0-A420-C787BB6D25A5}" destId="{7D26A399-9276-40EB-B847-0B90AE723B6F}" srcOrd="0" destOrd="0" presId="urn:microsoft.com/office/officeart/2005/8/layout/orgChart1"/>
    <dgm:cxn modelId="{49E8C7C3-D42C-4FC5-9B97-50A8408533C5}" type="presParOf" srcId="{7D26A399-9276-40EB-B847-0B90AE723B6F}" destId="{C7718253-C946-462E-A258-43CCB8DC9138}" srcOrd="0" destOrd="0" presId="urn:microsoft.com/office/officeart/2005/8/layout/orgChart1"/>
    <dgm:cxn modelId="{A66D45E2-9E59-4AB3-9376-CB22BA0258A5}" type="presParOf" srcId="{7D26A399-9276-40EB-B847-0B90AE723B6F}" destId="{3558440B-4FC1-4639-93DA-D259CA36A667}" srcOrd="1" destOrd="0" presId="urn:microsoft.com/office/officeart/2005/8/layout/orgChart1"/>
    <dgm:cxn modelId="{861DF6BD-67DD-46BF-BEB7-D201FBE95BC1}" type="presParOf" srcId="{392D2075-3DFA-46C0-A420-C787BB6D25A5}" destId="{910EAA95-B93F-4859-9CF1-674DB1172250}" srcOrd="1" destOrd="0" presId="urn:microsoft.com/office/officeart/2005/8/layout/orgChart1"/>
    <dgm:cxn modelId="{47730B7A-C44B-4077-82C5-344192C5B76D}" type="presParOf" srcId="{910EAA95-B93F-4859-9CF1-674DB1172250}" destId="{A2869B71-77DC-4BA1-917C-32CC514D90F6}" srcOrd="0" destOrd="0" presId="urn:microsoft.com/office/officeart/2005/8/layout/orgChart1"/>
    <dgm:cxn modelId="{DADE0976-5250-499F-8F0E-8F855D36B394}" type="presParOf" srcId="{910EAA95-B93F-4859-9CF1-674DB1172250}" destId="{B6F18A29-7406-46C6-90F8-E0450A63BAB8}" srcOrd="1" destOrd="0" presId="urn:microsoft.com/office/officeart/2005/8/layout/orgChart1"/>
    <dgm:cxn modelId="{EA34072E-206A-4147-B48A-625A88DABF9C}" type="presParOf" srcId="{B6F18A29-7406-46C6-90F8-E0450A63BAB8}" destId="{91A52984-3D74-4166-AE5E-E0CFD71FF9BC}" srcOrd="0" destOrd="0" presId="urn:microsoft.com/office/officeart/2005/8/layout/orgChart1"/>
    <dgm:cxn modelId="{A5C614A2-A378-4519-895C-D96F9190169D}" type="presParOf" srcId="{91A52984-3D74-4166-AE5E-E0CFD71FF9BC}" destId="{B8CEC315-D24F-43CF-811B-3572485A3680}" srcOrd="0" destOrd="0" presId="urn:microsoft.com/office/officeart/2005/8/layout/orgChart1"/>
    <dgm:cxn modelId="{D3C78CC1-0E00-45C4-B056-56ADCB90529C}" type="presParOf" srcId="{91A52984-3D74-4166-AE5E-E0CFD71FF9BC}" destId="{243EBCDF-1333-45D4-B439-944E7DFF8D3B}" srcOrd="1" destOrd="0" presId="urn:microsoft.com/office/officeart/2005/8/layout/orgChart1"/>
    <dgm:cxn modelId="{E4A521A0-B4DF-47C5-807E-EBDB4CCD9B1F}" type="presParOf" srcId="{B6F18A29-7406-46C6-90F8-E0450A63BAB8}" destId="{2D003614-E162-4FE9-8CF1-644FBBD17B88}" srcOrd="1" destOrd="0" presId="urn:microsoft.com/office/officeart/2005/8/layout/orgChart1"/>
    <dgm:cxn modelId="{78AE6579-6F35-4264-96B7-A77B692C7ABD}" type="presParOf" srcId="{B6F18A29-7406-46C6-90F8-E0450A63BAB8}" destId="{485FEA26-DDC7-4285-8926-6D53B0E5F5DB}" srcOrd="2" destOrd="0" presId="urn:microsoft.com/office/officeart/2005/8/layout/orgChart1"/>
    <dgm:cxn modelId="{2D99CD4F-D0A7-4D17-AFF4-1F1D86A4F21B}" type="presParOf" srcId="{910EAA95-B93F-4859-9CF1-674DB1172250}" destId="{1A302A70-EBB1-439A-804C-CDD66F44360D}" srcOrd="2" destOrd="0" presId="urn:microsoft.com/office/officeart/2005/8/layout/orgChart1"/>
    <dgm:cxn modelId="{8A25EC24-69D0-492D-B7EA-1C308E7160CA}" type="presParOf" srcId="{910EAA95-B93F-4859-9CF1-674DB1172250}" destId="{1276EE1E-33E3-4D12-9D4D-26250FF14785}" srcOrd="3" destOrd="0" presId="urn:microsoft.com/office/officeart/2005/8/layout/orgChart1"/>
    <dgm:cxn modelId="{DF8F7491-C57E-4610-A269-49FFEFCF0DD6}" type="presParOf" srcId="{1276EE1E-33E3-4D12-9D4D-26250FF14785}" destId="{2CEF99D0-0C33-461B-985F-D7EB5C34FCEC}" srcOrd="0" destOrd="0" presId="urn:microsoft.com/office/officeart/2005/8/layout/orgChart1"/>
    <dgm:cxn modelId="{DE59ED09-44B0-407F-A442-69C35D342565}" type="presParOf" srcId="{2CEF99D0-0C33-461B-985F-D7EB5C34FCEC}" destId="{083F864A-342B-4983-8076-C8E0DE135D69}" srcOrd="0" destOrd="0" presId="urn:microsoft.com/office/officeart/2005/8/layout/orgChart1"/>
    <dgm:cxn modelId="{4F522EAB-8DEC-47D8-8B36-42DF556EF148}" type="presParOf" srcId="{2CEF99D0-0C33-461B-985F-D7EB5C34FCEC}" destId="{E591F366-E156-4288-9F23-CA0BD926AA6B}" srcOrd="1" destOrd="0" presId="urn:microsoft.com/office/officeart/2005/8/layout/orgChart1"/>
    <dgm:cxn modelId="{BD59081B-8266-4280-BC30-F35ED58BF26D}" type="presParOf" srcId="{1276EE1E-33E3-4D12-9D4D-26250FF14785}" destId="{C6C9B6B1-FA15-4B61-B14C-1B0C66417A5A}" srcOrd="1" destOrd="0" presId="urn:microsoft.com/office/officeart/2005/8/layout/orgChart1"/>
    <dgm:cxn modelId="{96CA171D-633A-4DC3-AEB1-B3414635B0B2}" type="presParOf" srcId="{1276EE1E-33E3-4D12-9D4D-26250FF14785}" destId="{2BE20100-A46A-44B9-871E-5CE94CAEF077}" srcOrd="2" destOrd="0" presId="urn:microsoft.com/office/officeart/2005/8/layout/orgChart1"/>
    <dgm:cxn modelId="{1D8EF888-0BCC-4F2D-8F64-95A12251C04A}" type="presParOf" srcId="{910EAA95-B93F-4859-9CF1-674DB1172250}" destId="{FE09882B-0D20-4D49-8D53-49EFC7C9D771}" srcOrd="4" destOrd="0" presId="urn:microsoft.com/office/officeart/2005/8/layout/orgChart1"/>
    <dgm:cxn modelId="{5BA90204-8C56-4308-B7D9-B3F765825E2E}" type="presParOf" srcId="{910EAA95-B93F-4859-9CF1-674DB1172250}" destId="{1CF333BF-085B-4A24-B9AA-E464D5D5F51A}" srcOrd="5" destOrd="0" presId="urn:microsoft.com/office/officeart/2005/8/layout/orgChart1"/>
    <dgm:cxn modelId="{AF4EEC92-9C59-4CF8-BB02-9455A992925F}" type="presParOf" srcId="{1CF333BF-085B-4A24-B9AA-E464D5D5F51A}" destId="{1FEDF9C2-2AF2-4124-8AA3-F912B5A256D2}" srcOrd="0" destOrd="0" presId="urn:microsoft.com/office/officeart/2005/8/layout/orgChart1"/>
    <dgm:cxn modelId="{638430E3-DAF8-4C14-BEB0-44A75C6D2871}" type="presParOf" srcId="{1FEDF9C2-2AF2-4124-8AA3-F912B5A256D2}" destId="{832E8F6A-FA44-4864-AD8D-28DB84E25C00}" srcOrd="0" destOrd="0" presId="urn:microsoft.com/office/officeart/2005/8/layout/orgChart1"/>
    <dgm:cxn modelId="{026B0B80-4F67-418F-B029-9B542E263397}" type="presParOf" srcId="{1FEDF9C2-2AF2-4124-8AA3-F912B5A256D2}" destId="{D093CD72-FDEF-4DB9-9B7C-FA22AEF66215}" srcOrd="1" destOrd="0" presId="urn:microsoft.com/office/officeart/2005/8/layout/orgChart1"/>
    <dgm:cxn modelId="{7FE6EFE1-B2DA-438A-8CDB-D18B84D08E74}" type="presParOf" srcId="{1CF333BF-085B-4A24-B9AA-E464D5D5F51A}" destId="{7DA26FC5-8C7F-47F2-9AA9-6845F586E413}" srcOrd="1" destOrd="0" presId="urn:microsoft.com/office/officeart/2005/8/layout/orgChart1"/>
    <dgm:cxn modelId="{BB42E1C1-AF6D-4B48-A682-96E65B5504A8}" type="presParOf" srcId="{1CF333BF-085B-4A24-B9AA-E464D5D5F51A}" destId="{A1EDC84D-C337-459F-8208-31CAC9BC4027}" srcOrd="2" destOrd="0" presId="urn:microsoft.com/office/officeart/2005/8/layout/orgChart1"/>
    <dgm:cxn modelId="{88096FA4-DD02-4A63-8769-562625CBE493}" type="presParOf" srcId="{910EAA95-B93F-4859-9CF1-674DB1172250}" destId="{07B91ADA-7906-480A-B1F7-B703B8EC15A8}" srcOrd="6" destOrd="0" presId="urn:microsoft.com/office/officeart/2005/8/layout/orgChart1"/>
    <dgm:cxn modelId="{311226C8-2490-4B36-8CAF-E0AEDF6D5F44}" type="presParOf" srcId="{910EAA95-B93F-4859-9CF1-674DB1172250}" destId="{ECA83801-59A7-41E8-A42E-2E9F157D1EB5}" srcOrd="7" destOrd="0" presId="urn:microsoft.com/office/officeart/2005/8/layout/orgChart1"/>
    <dgm:cxn modelId="{CC937B8B-8C26-4CD7-BB7F-E6D7626F5A4F}" type="presParOf" srcId="{ECA83801-59A7-41E8-A42E-2E9F157D1EB5}" destId="{84AFB6A2-D6AE-483F-8B4A-5DCDE219C0AC}" srcOrd="0" destOrd="0" presId="urn:microsoft.com/office/officeart/2005/8/layout/orgChart1"/>
    <dgm:cxn modelId="{0FD00958-601E-4548-BADE-549649986FF9}" type="presParOf" srcId="{84AFB6A2-D6AE-483F-8B4A-5DCDE219C0AC}" destId="{229A18E5-B235-49FA-B611-7B8573DC00D0}" srcOrd="0" destOrd="0" presId="urn:microsoft.com/office/officeart/2005/8/layout/orgChart1"/>
    <dgm:cxn modelId="{1D218122-AD66-442F-BFE4-4083914BE864}" type="presParOf" srcId="{84AFB6A2-D6AE-483F-8B4A-5DCDE219C0AC}" destId="{5E2E3586-B5CE-48E0-B067-894D4E73B2E1}" srcOrd="1" destOrd="0" presId="urn:microsoft.com/office/officeart/2005/8/layout/orgChart1"/>
    <dgm:cxn modelId="{4B733EA3-FA89-470C-B4E0-15BB0F441533}" type="presParOf" srcId="{ECA83801-59A7-41E8-A42E-2E9F157D1EB5}" destId="{40EAAB34-F8C5-4877-984D-BBCA31F4A6C5}" srcOrd="1" destOrd="0" presId="urn:microsoft.com/office/officeart/2005/8/layout/orgChart1"/>
    <dgm:cxn modelId="{02DF7465-DA02-4763-A2B1-C7C845551CCE}" type="presParOf" srcId="{ECA83801-59A7-41E8-A42E-2E9F157D1EB5}" destId="{B65A03AD-1C02-468A-893D-6AF526FF03CB}" srcOrd="2" destOrd="0" presId="urn:microsoft.com/office/officeart/2005/8/layout/orgChart1"/>
    <dgm:cxn modelId="{0E5E46ED-2F89-41FE-B2EE-7F7E1914B793}" type="presParOf" srcId="{392D2075-3DFA-46C0-A420-C787BB6D25A5}" destId="{CCB04BB9-C254-4274-A4BF-F629FC352F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C40B14-79FC-478A-B32F-9CC3BB14AB9C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2C923DF6-04D1-4E64-8F25-B3D835F88E11}">
      <dgm:prSet phldrT="[Texto]"/>
      <dgm:spPr/>
      <dgm:t>
        <a:bodyPr/>
        <a:lstStyle/>
        <a:p>
          <a:r>
            <a:rPr lang="es-CO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NOMENCLATURA Y CLASIFICACIÓN</a:t>
          </a:r>
          <a:endParaRPr lang="es-CO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536D76AD-1F04-49BE-8403-3195A70D98F9}" type="parTrans" cxnId="{8F4450AE-FAEB-46A8-BD93-AB67094CF768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6FFAB09D-3E57-4A23-8C8F-9C4733C4E600}" type="sibTrans" cxnId="{8F4450AE-FAEB-46A8-BD93-AB67094CF768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706B000E-D60C-4C05-9E46-EDD284F3A2B3}">
      <dgm:prSet phldrT="[Texto]"/>
      <dgm:spPr/>
      <dgm:t>
        <a:bodyPr/>
        <a:lstStyle/>
        <a:p>
          <a:r>
            <a:rPr lang="es-CO" b="1" dirty="0" smtClean="0">
              <a:solidFill>
                <a:srgbClr val="00B0F0"/>
              </a:solidFill>
              <a:latin typeface="Comic Sans MS" pitchFamily="66" charset="0"/>
            </a:rPr>
            <a:t>Las primeras enzimas </a:t>
          </a:r>
          <a:endParaRPr lang="es-CO" dirty="0">
            <a:solidFill>
              <a:srgbClr val="00B0F0"/>
            </a:solidFill>
            <a:latin typeface="Comic Sans MS" pitchFamily="66" charset="0"/>
          </a:endParaRPr>
        </a:p>
      </dgm:t>
    </dgm:pt>
    <dgm:pt modelId="{330E9E87-D0BE-41C6-922F-C79E1A14C368}" type="parTrans" cxnId="{919F51B1-7425-4BE0-A1FA-9E90A8C64FC5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31E7B460-7F0D-4691-816B-69F0D2FFAEB1}" type="sibTrans" cxnId="{919F51B1-7425-4BE0-A1FA-9E90A8C64FC5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ED6482EA-BD84-40F2-92F1-367404660126}">
      <dgm:prSet phldrT="[Texto]"/>
      <dgm:spPr/>
      <dgm:t>
        <a:bodyPr/>
        <a:lstStyle/>
        <a:p>
          <a:r>
            <a:rPr lang="es-CO" b="1" smtClean="0">
              <a:solidFill>
                <a:srgbClr val="00B0F0"/>
              </a:solidFill>
              <a:latin typeface="Comic Sans MS" pitchFamily="66" charset="0"/>
            </a:rPr>
            <a:t>Luego fueron nombrados </a:t>
          </a:r>
          <a:endParaRPr lang="es-CO" dirty="0">
            <a:solidFill>
              <a:srgbClr val="00B0F0"/>
            </a:solidFill>
            <a:latin typeface="Comic Sans MS" pitchFamily="66" charset="0"/>
          </a:endParaRPr>
        </a:p>
      </dgm:t>
    </dgm:pt>
    <dgm:pt modelId="{D8E76029-61B2-4F19-ACE5-917934BD3946}" type="parTrans" cxnId="{8BE19AEF-410F-4C73-AF49-D0F6C677E70A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8A9CBFEE-6491-4B0B-9B23-5FCCEA8C1F19}" type="sibTrans" cxnId="{8BE19AEF-410F-4C73-AF49-D0F6C677E70A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FE1411FC-A85D-4BA0-BB5B-F0837304B921}">
      <dgm:prSet phldrT="[Texto]"/>
      <dgm:spPr/>
      <dgm:t>
        <a:bodyPr/>
        <a:lstStyle/>
        <a:p>
          <a:r>
            <a:rPr lang="es-CO" b="1" smtClean="0">
              <a:solidFill>
                <a:srgbClr val="00B0F0"/>
              </a:solidFill>
              <a:latin typeface="Comic Sans MS" pitchFamily="66" charset="0"/>
            </a:rPr>
            <a:t>fue necesario  ordenar</a:t>
          </a:r>
          <a:endParaRPr lang="es-CO" dirty="0">
            <a:solidFill>
              <a:srgbClr val="00B0F0"/>
            </a:solidFill>
            <a:latin typeface="Comic Sans MS" pitchFamily="66" charset="0"/>
          </a:endParaRPr>
        </a:p>
      </dgm:t>
    </dgm:pt>
    <dgm:pt modelId="{3E02E501-58E0-4348-80F1-DD53001B7715}" type="parTrans" cxnId="{09BC3103-9888-45FF-B09E-C0ECC60FD74C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DFA3DB73-F837-4820-86F0-63462BF09592}" type="sibTrans" cxnId="{09BC3103-9888-45FF-B09E-C0ECC60FD74C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767F235E-94DA-49BC-903D-68853AA14FA1}">
      <dgm:prSet/>
      <dgm:spPr/>
      <dgm:t>
        <a:bodyPr/>
        <a:lstStyle/>
        <a:p>
          <a:r>
            <a:rPr lang="es-CO" b="1" smtClean="0">
              <a:solidFill>
                <a:srgbClr val="00B0F0"/>
              </a:solidFill>
              <a:latin typeface="Comic Sans MS" pitchFamily="66" charset="0"/>
            </a:rPr>
            <a:t>recibieron nombres cortos y significativos</a:t>
          </a:r>
          <a:endParaRPr lang="es-CO" dirty="0">
            <a:solidFill>
              <a:srgbClr val="00B0F0"/>
            </a:solidFill>
            <a:latin typeface="Comic Sans MS" pitchFamily="66" charset="0"/>
          </a:endParaRPr>
        </a:p>
      </dgm:t>
    </dgm:pt>
    <dgm:pt modelId="{37EC6D33-2814-4C43-9713-6FA572D7AE6A}" type="parTrans" cxnId="{02151EFD-35DB-4A50-A138-6985933F9AE8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70F4E0FB-CE37-443E-93D5-1A5B6774E741}" type="sibTrans" cxnId="{02151EFD-35DB-4A50-A138-6985933F9AE8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72CB067B-7ACB-42DD-A963-FAA0F0576552}">
      <dgm:prSet/>
      <dgm:spPr/>
      <dgm:t>
        <a:bodyPr/>
        <a:lstStyle/>
        <a:p>
          <a:r>
            <a:rPr lang="es-CO" b="1" smtClean="0">
              <a:solidFill>
                <a:srgbClr val="00B0F0"/>
              </a:solidFill>
              <a:latin typeface="Comic Sans MS" pitchFamily="66" charset="0"/>
            </a:rPr>
            <a:t>nombre del sustrato y la terminación asa </a:t>
          </a:r>
          <a:endParaRPr lang="es-CO" dirty="0">
            <a:solidFill>
              <a:srgbClr val="00B0F0"/>
            </a:solidFill>
            <a:latin typeface="Comic Sans MS" pitchFamily="66" charset="0"/>
          </a:endParaRPr>
        </a:p>
      </dgm:t>
    </dgm:pt>
    <dgm:pt modelId="{E4D32493-0B5C-4B0C-A49C-CA336B601D58}" type="parTrans" cxnId="{29449308-1167-474F-B5C8-ED6E14678D4A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0FC05B6E-C93E-4973-B3CF-8ABA7D13D0CA}" type="sibTrans" cxnId="{29449308-1167-474F-B5C8-ED6E14678D4A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5EC7A573-4E20-441A-ADDB-7E2FD96E6968}">
      <dgm:prSet/>
      <dgm:spPr/>
      <dgm:t>
        <a:bodyPr/>
        <a:lstStyle/>
        <a:p>
          <a:r>
            <a:rPr lang="es-CO" b="1" dirty="0" smtClean="0">
              <a:solidFill>
                <a:srgbClr val="00B0F0"/>
              </a:solidFill>
              <a:latin typeface="Comic Sans MS" pitchFamily="66" charset="0"/>
            </a:rPr>
            <a:t>la nomenclatura y establecer una clasificación.</a:t>
          </a:r>
          <a:endParaRPr lang="es-CO" dirty="0">
            <a:solidFill>
              <a:srgbClr val="00B0F0"/>
            </a:solidFill>
            <a:latin typeface="Comic Sans MS" pitchFamily="66" charset="0"/>
          </a:endParaRPr>
        </a:p>
      </dgm:t>
    </dgm:pt>
    <dgm:pt modelId="{47E39EB5-51F4-4FEA-8E39-A2CDBDF1ABAE}" type="parTrans" cxnId="{844EDE3D-B33A-40D0-B44C-5921C0480FFF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9A04AC1B-13CB-419B-BC6E-0E5DC53B7D7A}" type="sibTrans" cxnId="{844EDE3D-B33A-40D0-B44C-5921C0480FFF}">
      <dgm:prSet/>
      <dgm:spPr/>
      <dgm:t>
        <a:bodyPr/>
        <a:lstStyle/>
        <a:p>
          <a:endParaRPr lang="es-CO">
            <a:solidFill>
              <a:srgbClr val="00B0F0"/>
            </a:solidFill>
            <a:latin typeface="Comic Sans MS" pitchFamily="66" charset="0"/>
          </a:endParaRPr>
        </a:p>
      </dgm:t>
    </dgm:pt>
    <dgm:pt modelId="{8D9BC058-E760-43B5-9AF4-406C117112A7}" type="pres">
      <dgm:prSet presAssocID="{62C40B14-79FC-478A-B32F-9CC3BB14AB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33CF0CC-BA1A-481D-934B-3D51BE1FB1AC}" type="pres">
      <dgm:prSet presAssocID="{2C923DF6-04D1-4E64-8F25-B3D835F88E11}" presName="hierRoot1" presStyleCnt="0">
        <dgm:presLayoutVars>
          <dgm:hierBranch val="init"/>
        </dgm:presLayoutVars>
      </dgm:prSet>
      <dgm:spPr/>
    </dgm:pt>
    <dgm:pt modelId="{0737E2FC-EF2C-4DF4-9AFB-FA2214B17CB3}" type="pres">
      <dgm:prSet presAssocID="{2C923DF6-04D1-4E64-8F25-B3D835F88E11}" presName="rootComposite1" presStyleCnt="0"/>
      <dgm:spPr/>
    </dgm:pt>
    <dgm:pt modelId="{F259A718-FD3C-40F8-A1D8-063952E224A6}" type="pres">
      <dgm:prSet presAssocID="{2C923DF6-04D1-4E64-8F25-B3D835F88E1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C0888B-55E7-4C25-A2A1-0CC770584B8B}" type="pres">
      <dgm:prSet presAssocID="{2C923DF6-04D1-4E64-8F25-B3D835F88E1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72F6604-1397-45C1-A08D-42CCDFACD974}" type="pres">
      <dgm:prSet presAssocID="{2C923DF6-04D1-4E64-8F25-B3D835F88E11}" presName="hierChild2" presStyleCnt="0"/>
      <dgm:spPr/>
    </dgm:pt>
    <dgm:pt modelId="{8B46B6C0-4C0C-4A33-9D85-0DAE7C8063B2}" type="pres">
      <dgm:prSet presAssocID="{330E9E87-D0BE-41C6-922F-C79E1A14C36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AA8F1D4-88E3-4536-969B-DE6FE2EF45AB}" type="pres">
      <dgm:prSet presAssocID="{706B000E-D60C-4C05-9E46-EDD284F3A2B3}" presName="hierRoot2" presStyleCnt="0">
        <dgm:presLayoutVars>
          <dgm:hierBranch val="init"/>
        </dgm:presLayoutVars>
      </dgm:prSet>
      <dgm:spPr/>
    </dgm:pt>
    <dgm:pt modelId="{860BC657-94B2-4B86-BE42-A35EFD78129D}" type="pres">
      <dgm:prSet presAssocID="{706B000E-D60C-4C05-9E46-EDD284F3A2B3}" presName="rootComposite" presStyleCnt="0"/>
      <dgm:spPr/>
    </dgm:pt>
    <dgm:pt modelId="{877D52D6-6AE8-43E7-B4AF-AE361975E3C4}" type="pres">
      <dgm:prSet presAssocID="{706B000E-D60C-4C05-9E46-EDD284F3A2B3}" presName="rootText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CO"/>
        </a:p>
      </dgm:t>
    </dgm:pt>
    <dgm:pt modelId="{2612AA25-C00E-4FA8-BBDE-AACCDFAF5C25}" type="pres">
      <dgm:prSet presAssocID="{706B000E-D60C-4C05-9E46-EDD284F3A2B3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F38925-299A-49E7-A8AA-4C264326116A}" type="pres">
      <dgm:prSet presAssocID="{706B000E-D60C-4C05-9E46-EDD284F3A2B3}" presName="hierChild4" presStyleCnt="0"/>
      <dgm:spPr/>
    </dgm:pt>
    <dgm:pt modelId="{3260817A-20DA-45E2-B06E-43CEE71CCEF2}" type="pres">
      <dgm:prSet presAssocID="{37EC6D33-2814-4C43-9713-6FA572D7AE6A}" presName="Name37" presStyleLbl="parChTrans1D3" presStyleIdx="0" presStyleCnt="3"/>
      <dgm:spPr/>
      <dgm:t>
        <a:bodyPr/>
        <a:lstStyle/>
        <a:p>
          <a:endParaRPr lang="es-ES"/>
        </a:p>
      </dgm:t>
    </dgm:pt>
    <dgm:pt modelId="{FF959EBD-B6E9-4D38-8C2E-9D32DCDA6002}" type="pres">
      <dgm:prSet presAssocID="{767F235E-94DA-49BC-903D-68853AA14FA1}" presName="hierRoot2" presStyleCnt="0">
        <dgm:presLayoutVars>
          <dgm:hierBranch val="init"/>
        </dgm:presLayoutVars>
      </dgm:prSet>
      <dgm:spPr/>
    </dgm:pt>
    <dgm:pt modelId="{81045478-695C-4F64-BF06-26D93FCB9864}" type="pres">
      <dgm:prSet presAssocID="{767F235E-94DA-49BC-903D-68853AA14FA1}" presName="rootComposite" presStyleCnt="0"/>
      <dgm:spPr/>
    </dgm:pt>
    <dgm:pt modelId="{3F241A15-705F-4420-B085-3D6E178DD9C9}" type="pres">
      <dgm:prSet presAssocID="{767F235E-94DA-49BC-903D-68853AA14FA1}" presName="rootText" presStyleLbl="node3" presStyleIdx="0" presStyleCnt="3" custLinFactNeighborX="-211" custLinFactNeighborY="78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599896-3FE6-419B-B34C-F7C0B41B86CF}" type="pres">
      <dgm:prSet presAssocID="{767F235E-94DA-49BC-903D-68853AA14FA1}" presName="rootConnector" presStyleLbl="node3" presStyleIdx="0" presStyleCnt="3"/>
      <dgm:spPr/>
      <dgm:t>
        <a:bodyPr/>
        <a:lstStyle/>
        <a:p>
          <a:endParaRPr lang="es-ES"/>
        </a:p>
      </dgm:t>
    </dgm:pt>
    <dgm:pt modelId="{01919BE2-2756-4182-82DB-702DB54E289B}" type="pres">
      <dgm:prSet presAssocID="{767F235E-94DA-49BC-903D-68853AA14FA1}" presName="hierChild4" presStyleCnt="0"/>
      <dgm:spPr/>
    </dgm:pt>
    <dgm:pt modelId="{23C48606-92FC-4730-A101-545F7AEDA40E}" type="pres">
      <dgm:prSet presAssocID="{767F235E-94DA-49BC-903D-68853AA14FA1}" presName="hierChild5" presStyleCnt="0"/>
      <dgm:spPr/>
    </dgm:pt>
    <dgm:pt modelId="{107DC768-2233-4AF6-BC1B-0D36287F4563}" type="pres">
      <dgm:prSet presAssocID="{706B000E-D60C-4C05-9E46-EDD284F3A2B3}" presName="hierChild5" presStyleCnt="0"/>
      <dgm:spPr/>
    </dgm:pt>
    <dgm:pt modelId="{27626458-6455-40C9-BC20-1D09A919FF95}" type="pres">
      <dgm:prSet presAssocID="{D8E76029-61B2-4F19-ACE5-917934BD394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56F6B31-C78B-4DF2-A8AF-3E24FEE126E1}" type="pres">
      <dgm:prSet presAssocID="{ED6482EA-BD84-40F2-92F1-367404660126}" presName="hierRoot2" presStyleCnt="0">
        <dgm:presLayoutVars>
          <dgm:hierBranch val="init"/>
        </dgm:presLayoutVars>
      </dgm:prSet>
      <dgm:spPr/>
    </dgm:pt>
    <dgm:pt modelId="{1F71DE78-DC57-4D05-A216-70B581388DF3}" type="pres">
      <dgm:prSet presAssocID="{ED6482EA-BD84-40F2-92F1-367404660126}" presName="rootComposite" presStyleCnt="0"/>
      <dgm:spPr/>
    </dgm:pt>
    <dgm:pt modelId="{CF836530-A2B4-4D21-A124-C6B7CC7A68F4}" type="pres">
      <dgm:prSet presAssocID="{ED6482EA-BD84-40F2-92F1-36740466012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DAD02AA-CDB3-4B60-AC61-CB682E825EBB}" type="pres">
      <dgm:prSet presAssocID="{ED6482EA-BD84-40F2-92F1-3674046601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14D877F-C38B-4211-AD60-9FE07D46C3E5}" type="pres">
      <dgm:prSet presAssocID="{ED6482EA-BD84-40F2-92F1-367404660126}" presName="hierChild4" presStyleCnt="0"/>
      <dgm:spPr/>
    </dgm:pt>
    <dgm:pt modelId="{C00DB7CD-2088-41F3-B435-134EFF41A249}" type="pres">
      <dgm:prSet presAssocID="{E4D32493-0B5C-4B0C-A49C-CA336B601D58}" presName="Name37" presStyleLbl="parChTrans1D3" presStyleIdx="1" presStyleCnt="3"/>
      <dgm:spPr/>
      <dgm:t>
        <a:bodyPr/>
        <a:lstStyle/>
        <a:p>
          <a:endParaRPr lang="es-ES"/>
        </a:p>
      </dgm:t>
    </dgm:pt>
    <dgm:pt modelId="{85A20F02-8A92-4BE8-906C-C95F916F1752}" type="pres">
      <dgm:prSet presAssocID="{72CB067B-7ACB-42DD-A963-FAA0F0576552}" presName="hierRoot2" presStyleCnt="0">
        <dgm:presLayoutVars>
          <dgm:hierBranch val="init"/>
        </dgm:presLayoutVars>
      </dgm:prSet>
      <dgm:spPr/>
    </dgm:pt>
    <dgm:pt modelId="{C7A03474-E909-41E8-A06F-AB39B1C09B18}" type="pres">
      <dgm:prSet presAssocID="{72CB067B-7ACB-42DD-A963-FAA0F0576552}" presName="rootComposite" presStyleCnt="0"/>
      <dgm:spPr/>
    </dgm:pt>
    <dgm:pt modelId="{A90BB0FF-B04F-4D23-BFA6-FFA482AA5D21}" type="pres">
      <dgm:prSet presAssocID="{72CB067B-7ACB-42DD-A963-FAA0F0576552}" presName="rootText" presStyleLbl="node3" presStyleIdx="1" presStyleCnt="3" custLinFactNeighborX="-3515" custLinFactNeighborY="78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6B30FE2-5F25-44FB-9B4D-86241CF2E547}" type="pres">
      <dgm:prSet presAssocID="{72CB067B-7ACB-42DD-A963-FAA0F0576552}" presName="rootConnector" presStyleLbl="node3" presStyleIdx="1" presStyleCnt="3"/>
      <dgm:spPr/>
      <dgm:t>
        <a:bodyPr/>
        <a:lstStyle/>
        <a:p>
          <a:endParaRPr lang="es-ES"/>
        </a:p>
      </dgm:t>
    </dgm:pt>
    <dgm:pt modelId="{A9A77114-1D8D-46F7-AE55-EB11F04449BE}" type="pres">
      <dgm:prSet presAssocID="{72CB067B-7ACB-42DD-A963-FAA0F0576552}" presName="hierChild4" presStyleCnt="0"/>
      <dgm:spPr/>
    </dgm:pt>
    <dgm:pt modelId="{1A288816-ADE9-47A6-B607-BE5F56BF520C}" type="pres">
      <dgm:prSet presAssocID="{72CB067B-7ACB-42DD-A963-FAA0F0576552}" presName="hierChild5" presStyleCnt="0"/>
      <dgm:spPr/>
    </dgm:pt>
    <dgm:pt modelId="{B2E3D02E-FAAA-4C17-9551-80BB730D8834}" type="pres">
      <dgm:prSet presAssocID="{ED6482EA-BD84-40F2-92F1-367404660126}" presName="hierChild5" presStyleCnt="0"/>
      <dgm:spPr/>
    </dgm:pt>
    <dgm:pt modelId="{45D8062F-9A6B-40B3-BDE5-0CF823863DD5}" type="pres">
      <dgm:prSet presAssocID="{3E02E501-58E0-4348-80F1-DD53001B771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F21D3F0-B7C8-4EC1-8F72-6418B99E4707}" type="pres">
      <dgm:prSet presAssocID="{FE1411FC-A85D-4BA0-BB5B-F0837304B921}" presName="hierRoot2" presStyleCnt="0">
        <dgm:presLayoutVars>
          <dgm:hierBranch val="init"/>
        </dgm:presLayoutVars>
      </dgm:prSet>
      <dgm:spPr/>
    </dgm:pt>
    <dgm:pt modelId="{1DF9EDDB-8C53-4FAB-8E4D-6ECDBBE20135}" type="pres">
      <dgm:prSet presAssocID="{FE1411FC-A85D-4BA0-BB5B-F0837304B921}" presName="rootComposite" presStyleCnt="0"/>
      <dgm:spPr/>
    </dgm:pt>
    <dgm:pt modelId="{F890D4C9-F270-43E0-B05E-8367F0729728}" type="pres">
      <dgm:prSet presAssocID="{FE1411FC-A85D-4BA0-BB5B-F0837304B92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D5E45DB-AD96-455F-9D62-8EA8C3C8E342}" type="pres">
      <dgm:prSet presAssocID="{FE1411FC-A85D-4BA0-BB5B-F0837304B921}" presName="rootConnector" presStyleLbl="node2" presStyleIdx="2" presStyleCnt="3"/>
      <dgm:spPr/>
      <dgm:t>
        <a:bodyPr/>
        <a:lstStyle/>
        <a:p>
          <a:endParaRPr lang="es-ES"/>
        </a:p>
      </dgm:t>
    </dgm:pt>
    <dgm:pt modelId="{BC7FE6F4-6EAA-4349-8C9A-C9A1C90E0B4A}" type="pres">
      <dgm:prSet presAssocID="{FE1411FC-A85D-4BA0-BB5B-F0837304B921}" presName="hierChild4" presStyleCnt="0"/>
      <dgm:spPr/>
    </dgm:pt>
    <dgm:pt modelId="{2A6AB4EF-90B9-4F93-A212-4A62E049A3FD}" type="pres">
      <dgm:prSet presAssocID="{47E39EB5-51F4-4FEA-8E39-A2CDBDF1ABAE}" presName="Name37" presStyleLbl="parChTrans1D3" presStyleIdx="2" presStyleCnt="3"/>
      <dgm:spPr/>
      <dgm:t>
        <a:bodyPr/>
        <a:lstStyle/>
        <a:p>
          <a:endParaRPr lang="es-ES"/>
        </a:p>
      </dgm:t>
    </dgm:pt>
    <dgm:pt modelId="{8A958155-1466-4AE5-9965-C7DB181A8F1A}" type="pres">
      <dgm:prSet presAssocID="{5EC7A573-4E20-441A-ADDB-7E2FD96E6968}" presName="hierRoot2" presStyleCnt="0">
        <dgm:presLayoutVars>
          <dgm:hierBranch val="init"/>
        </dgm:presLayoutVars>
      </dgm:prSet>
      <dgm:spPr/>
    </dgm:pt>
    <dgm:pt modelId="{310B4554-269A-480D-AB42-C84404F41E1B}" type="pres">
      <dgm:prSet presAssocID="{5EC7A573-4E20-441A-ADDB-7E2FD96E6968}" presName="rootComposite" presStyleCnt="0"/>
      <dgm:spPr/>
    </dgm:pt>
    <dgm:pt modelId="{2C8892E9-99DF-4B90-A56D-837E9DFCDF54}" type="pres">
      <dgm:prSet presAssocID="{5EC7A573-4E20-441A-ADDB-7E2FD96E6968}" presName="rootText" presStyleLbl="node3" presStyleIdx="2" presStyleCnt="3" custLinFactNeighborX="-6819" custLinFactNeighborY="78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EC8168-C917-419B-BD87-6358FE6F7E10}" type="pres">
      <dgm:prSet presAssocID="{5EC7A573-4E20-441A-ADDB-7E2FD96E6968}" presName="rootConnector" presStyleLbl="node3" presStyleIdx="2" presStyleCnt="3"/>
      <dgm:spPr/>
      <dgm:t>
        <a:bodyPr/>
        <a:lstStyle/>
        <a:p>
          <a:endParaRPr lang="es-ES"/>
        </a:p>
      </dgm:t>
    </dgm:pt>
    <dgm:pt modelId="{7C0EB7BC-5C3A-4B2B-9118-FC57AB1275DA}" type="pres">
      <dgm:prSet presAssocID="{5EC7A573-4E20-441A-ADDB-7E2FD96E6968}" presName="hierChild4" presStyleCnt="0"/>
      <dgm:spPr/>
    </dgm:pt>
    <dgm:pt modelId="{70A0E75E-A1AD-4F65-8DAF-336576396FEC}" type="pres">
      <dgm:prSet presAssocID="{5EC7A573-4E20-441A-ADDB-7E2FD96E6968}" presName="hierChild5" presStyleCnt="0"/>
      <dgm:spPr/>
    </dgm:pt>
    <dgm:pt modelId="{1F09D3FF-D43E-4917-80FC-7902425C1048}" type="pres">
      <dgm:prSet presAssocID="{FE1411FC-A85D-4BA0-BB5B-F0837304B921}" presName="hierChild5" presStyleCnt="0"/>
      <dgm:spPr/>
    </dgm:pt>
    <dgm:pt modelId="{AA52359D-AE9D-4348-9994-07D6CCB1D228}" type="pres">
      <dgm:prSet presAssocID="{2C923DF6-04D1-4E64-8F25-B3D835F88E11}" presName="hierChild3" presStyleCnt="0"/>
      <dgm:spPr/>
    </dgm:pt>
  </dgm:ptLst>
  <dgm:cxnLst>
    <dgm:cxn modelId="{1005FDF9-1B64-4E6E-BB64-F8D01A867611}" type="presOf" srcId="{2C923DF6-04D1-4E64-8F25-B3D835F88E11}" destId="{F259A718-FD3C-40F8-A1D8-063952E224A6}" srcOrd="0" destOrd="0" presId="urn:microsoft.com/office/officeart/2005/8/layout/orgChart1"/>
    <dgm:cxn modelId="{02151EFD-35DB-4A50-A138-6985933F9AE8}" srcId="{706B000E-D60C-4C05-9E46-EDD284F3A2B3}" destId="{767F235E-94DA-49BC-903D-68853AA14FA1}" srcOrd="0" destOrd="0" parTransId="{37EC6D33-2814-4C43-9713-6FA572D7AE6A}" sibTransId="{70F4E0FB-CE37-443E-93D5-1A5B6774E741}"/>
    <dgm:cxn modelId="{45974FB5-675A-4978-A630-8DF204EE0E2C}" type="presOf" srcId="{706B000E-D60C-4C05-9E46-EDD284F3A2B3}" destId="{2612AA25-C00E-4FA8-BBDE-AACCDFAF5C25}" srcOrd="1" destOrd="0" presId="urn:microsoft.com/office/officeart/2005/8/layout/orgChart1"/>
    <dgm:cxn modelId="{875E0652-E48F-4E09-8EB1-52084B48EEB7}" type="presOf" srcId="{3E02E501-58E0-4348-80F1-DD53001B7715}" destId="{45D8062F-9A6B-40B3-BDE5-0CF823863DD5}" srcOrd="0" destOrd="0" presId="urn:microsoft.com/office/officeart/2005/8/layout/orgChart1"/>
    <dgm:cxn modelId="{1F8CE58D-3E42-417F-8E87-3635035A067A}" type="presOf" srcId="{330E9E87-D0BE-41C6-922F-C79E1A14C368}" destId="{8B46B6C0-4C0C-4A33-9D85-0DAE7C8063B2}" srcOrd="0" destOrd="0" presId="urn:microsoft.com/office/officeart/2005/8/layout/orgChart1"/>
    <dgm:cxn modelId="{5C3C50F1-3148-499A-9981-B4707CF48240}" type="presOf" srcId="{37EC6D33-2814-4C43-9713-6FA572D7AE6A}" destId="{3260817A-20DA-45E2-B06E-43CEE71CCEF2}" srcOrd="0" destOrd="0" presId="urn:microsoft.com/office/officeart/2005/8/layout/orgChart1"/>
    <dgm:cxn modelId="{E026B84D-BB5D-4EE3-A651-291DE2E1973B}" type="presOf" srcId="{ED6482EA-BD84-40F2-92F1-367404660126}" destId="{CF836530-A2B4-4D21-A124-C6B7CC7A68F4}" srcOrd="0" destOrd="0" presId="urn:microsoft.com/office/officeart/2005/8/layout/orgChart1"/>
    <dgm:cxn modelId="{9BF95392-A652-4A49-AB73-724230E4C88F}" type="presOf" srcId="{D8E76029-61B2-4F19-ACE5-917934BD3946}" destId="{27626458-6455-40C9-BC20-1D09A919FF95}" srcOrd="0" destOrd="0" presId="urn:microsoft.com/office/officeart/2005/8/layout/orgChart1"/>
    <dgm:cxn modelId="{844EDE3D-B33A-40D0-B44C-5921C0480FFF}" srcId="{FE1411FC-A85D-4BA0-BB5B-F0837304B921}" destId="{5EC7A573-4E20-441A-ADDB-7E2FD96E6968}" srcOrd="0" destOrd="0" parTransId="{47E39EB5-51F4-4FEA-8E39-A2CDBDF1ABAE}" sibTransId="{9A04AC1B-13CB-419B-BC6E-0E5DC53B7D7A}"/>
    <dgm:cxn modelId="{B02AFDD0-AB05-4785-A683-11E0ACC548B9}" type="presOf" srcId="{62C40B14-79FC-478A-B32F-9CC3BB14AB9C}" destId="{8D9BC058-E760-43B5-9AF4-406C117112A7}" srcOrd="0" destOrd="0" presId="urn:microsoft.com/office/officeart/2005/8/layout/orgChart1"/>
    <dgm:cxn modelId="{D3D59B03-996B-4DCE-9AC2-EF0DA9D74566}" type="presOf" srcId="{706B000E-D60C-4C05-9E46-EDD284F3A2B3}" destId="{877D52D6-6AE8-43E7-B4AF-AE361975E3C4}" srcOrd="0" destOrd="0" presId="urn:microsoft.com/office/officeart/2005/8/layout/orgChart1"/>
    <dgm:cxn modelId="{ABD24A5B-3CC6-49F9-BD46-9F321DBB5DD5}" type="presOf" srcId="{47E39EB5-51F4-4FEA-8E39-A2CDBDF1ABAE}" destId="{2A6AB4EF-90B9-4F93-A212-4A62E049A3FD}" srcOrd="0" destOrd="0" presId="urn:microsoft.com/office/officeart/2005/8/layout/orgChart1"/>
    <dgm:cxn modelId="{09BC3103-9888-45FF-B09E-C0ECC60FD74C}" srcId="{2C923DF6-04D1-4E64-8F25-B3D835F88E11}" destId="{FE1411FC-A85D-4BA0-BB5B-F0837304B921}" srcOrd="2" destOrd="0" parTransId="{3E02E501-58E0-4348-80F1-DD53001B7715}" sibTransId="{DFA3DB73-F837-4820-86F0-63462BF09592}"/>
    <dgm:cxn modelId="{D0A0662D-A8FF-491D-8306-815ECA8298C9}" type="presOf" srcId="{72CB067B-7ACB-42DD-A963-FAA0F0576552}" destId="{96B30FE2-5F25-44FB-9B4D-86241CF2E547}" srcOrd="1" destOrd="0" presId="urn:microsoft.com/office/officeart/2005/8/layout/orgChart1"/>
    <dgm:cxn modelId="{DE57C1DD-6439-49B4-8D38-BB5FE05CA520}" type="presOf" srcId="{2C923DF6-04D1-4E64-8F25-B3D835F88E11}" destId="{E5C0888B-55E7-4C25-A2A1-0CC770584B8B}" srcOrd="1" destOrd="0" presId="urn:microsoft.com/office/officeart/2005/8/layout/orgChart1"/>
    <dgm:cxn modelId="{FCA63E8A-DFA6-4DC8-8E2A-6841D9389C39}" type="presOf" srcId="{FE1411FC-A85D-4BA0-BB5B-F0837304B921}" destId="{FD5E45DB-AD96-455F-9D62-8EA8C3C8E342}" srcOrd="1" destOrd="0" presId="urn:microsoft.com/office/officeart/2005/8/layout/orgChart1"/>
    <dgm:cxn modelId="{8BE19AEF-410F-4C73-AF49-D0F6C677E70A}" srcId="{2C923DF6-04D1-4E64-8F25-B3D835F88E11}" destId="{ED6482EA-BD84-40F2-92F1-367404660126}" srcOrd="1" destOrd="0" parTransId="{D8E76029-61B2-4F19-ACE5-917934BD3946}" sibTransId="{8A9CBFEE-6491-4B0B-9B23-5FCCEA8C1F19}"/>
    <dgm:cxn modelId="{919F51B1-7425-4BE0-A1FA-9E90A8C64FC5}" srcId="{2C923DF6-04D1-4E64-8F25-B3D835F88E11}" destId="{706B000E-D60C-4C05-9E46-EDD284F3A2B3}" srcOrd="0" destOrd="0" parTransId="{330E9E87-D0BE-41C6-922F-C79E1A14C368}" sibTransId="{31E7B460-7F0D-4691-816B-69F0D2FFAEB1}"/>
    <dgm:cxn modelId="{AC8E59E1-4F82-4BCA-97F4-3CFE1AF36794}" type="presOf" srcId="{767F235E-94DA-49BC-903D-68853AA14FA1}" destId="{3F241A15-705F-4420-B085-3D6E178DD9C9}" srcOrd="0" destOrd="0" presId="urn:microsoft.com/office/officeart/2005/8/layout/orgChart1"/>
    <dgm:cxn modelId="{319EDA4A-3875-4697-9CD0-7C703AF50215}" type="presOf" srcId="{E4D32493-0B5C-4B0C-A49C-CA336B601D58}" destId="{C00DB7CD-2088-41F3-B435-134EFF41A249}" srcOrd="0" destOrd="0" presId="urn:microsoft.com/office/officeart/2005/8/layout/orgChart1"/>
    <dgm:cxn modelId="{CD91EEB0-8AE2-4276-80AE-F1391D8FBE77}" type="presOf" srcId="{5EC7A573-4E20-441A-ADDB-7E2FD96E6968}" destId="{2C8892E9-99DF-4B90-A56D-837E9DFCDF54}" srcOrd="0" destOrd="0" presId="urn:microsoft.com/office/officeart/2005/8/layout/orgChart1"/>
    <dgm:cxn modelId="{2437B1B6-5A6B-4D37-A27D-3F78321603C2}" type="presOf" srcId="{ED6482EA-BD84-40F2-92F1-367404660126}" destId="{3DAD02AA-CDB3-4B60-AC61-CB682E825EBB}" srcOrd="1" destOrd="0" presId="urn:microsoft.com/office/officeart/2005/8/layout/orgChart1"/>
    <dgm:cxn modelId="{8F4450AE-FAEB-46A8-BD93-AB67094CF768}" srcId="{62C40B14-79FC-478A-B32F-9CC3BB14AB9C}" destId="{2C923DF6-04D1-4E64-8F25-B3D835F88E11}" srcOrd="0" destOrd="0" parTransId="{536D76AD-1F04-49BE-8403-3195A70D98F9}" sibTransId="{6FFAB09D-3E57-4A23-8C8F-9C4733C4E600}"/>
    <dgm:cxn modelId="{7D9B0352-0933-447E-A158-8B53F3812A91}" type="presOf" srcId="{767F235E-94DA-49BC-903D-68853AA14FA1}" destId="{A2599896-3FE6-419B-B34C-F7C0B41B86CF}" srcOrd="1" destOrd="0" presId="urn:microsoft.com/office/officeart/2005/8/layout/orgChart1"/>
    <dgm:cxn modelId="{29449308-1167-474F-B5C8-ED6E14678D4A}" srcId="{ED6482EA-BD84-40F2-92F1-367404660126}" destId="{72CB067B-7ACB-42DD-A963-FAA0F0576552}" srcOrd="0" destOrd="0" parTransId="{E4D32493-0B5C-4B0C-A49C-CA336B601D58}" sibTransId="{0FC05B6E-C93E-4973-B3CF-8ABA7D13D0CA}"/>
    <dgm:cxn modelId="{177147CC-3321-44CA-AED0-06DF98BAD33C}" type="presOf" srcId="{FE1411FC-A85D-4BA0-BB5B-F0837304B921}" destId="{F890D4C9-F270-43E0-B05E-8367F0729728}" srcOrd="0" destOrd="0" presId="urn:microsoft.com/office/officeart/2005/8/layout/orgChart1"/>
    <dgm:cxn modelId="{B7D98D45-AC77-468C-BADB-DC45EF5CCAB1}" type="presOf" srcId="{72CB067B-7ACB-42DD-A963-FAA0F0576552}" destId="{A90BB0FF-B04F-4D23-BFA6-FFA482AA5D21}" srcOrd="0" destOrd="0" presId="urn:microsoft.com/office/officeart/2005/8/layout/orgChart1"/>
    <dgm:cxn modelId="{8A185BE4-20C5-463E-BC67-E3C2A86B601F}" type="presOf" srcId="{5EC7A573-4E20-441A-ADDB-7E2FD96E6968}" destId="{F8EC8168-C917-419B-BD87-6358FE6F7E10}" srcOrd="1" destOrd="0" presId="urn:microsoft.com/office/officeart/2005/8/layout/orgChart1"/>
    <dgm:cxn modelId="{1C377642-DF17-40EA-981C-43FC10FA4FCA}" type="presParOf" srcId="{8D9BC058-E760-43B5-9AF4-406C117112A7}" destId="{033CF0CC-BA1A-481D-934B-3D51BE1FB1AC}" srcOrd="0" destOrd="0" presId="urn:microsoft.com/office/officeart/2005/8/layout/orgChart1"/>
    <dgm:cxn modelId="{11764E44-8043-41D6-96BF-D795665F6E0C}" type="presParOf" srcId="{033CF0CC-BA1A-481D-934B-3D51BE1FB1AC}" destId="{0737E2FC-EF2C-4DF4-9AFB-FA2214B17CB3}" srcOrd="0" destOrd="0" presId="urn:microsoft.com/office/officeart/2005/8/layout/orgChart1"/>
    <dgm:cxn modelId="{139752BF-06BA-4607-8ED9-EEEF1001134B}" type="presParOf" srcId="{0737E2FC-EF2C-4DF4-9AFB-FA2214B17CB3}" destId="{F259A718-FD3C-40F8-A1D8-063952E224A6}" srcOrd="0" destOrd="0" presId="urn:microsoft.com/office/officeart/2005/8/layout/orgChart1"/>
    <dgm:cxn modelId="{77ABDBC4-FF6E-4FFD-9CFF-D548C61600A9}" type="presParOf" srcId="{0737E2FC-EF2C-4DF4-9AFB-FA2214B17CB3}" destId="{E5C0888B-55E7-4C25-A2A1-0CC770584B8B}" srcOrd="1" destOrd="0" presId="urn:microsoft.com/office/officeart/2005/8/layout/orgChart1"/>
    <dgm:cxn modelId="{8EEE60C5-7F0E-4F9B-969C-C8ECEC605D7E}" type="presParOf" srcId="{033CF0CC-BA1A-481D-934B-3D51BE1FB1AC}" destId="{C72F6604-1397-45C1-A08D-42CCDFACD974}" srcOrd="1" destOrd="0" presId="urn:microsoft.com/office/officeart/2005/8/layout/orgChart1"/>
    <dgm:cxn modelId="{C57E8A56-66E2-4A4A-82A3-115128F8312E}" type="presParOf" srcId="{C72F6604-1397-45C1-A08D-42CCDFACD974}" destId="{8B46B6C0-4C0C-4A33-9D85-0DAE7C8063B2}" srcOrd="0" destOrd="0" presId="urn:microsoft.com/office/officeart/2005/8/layout/orgChart1"/>
    <dgm:cxn modelId="{94A6B07F-6E47-4DBD-B4AE-0573D8610745}" type="presParOf" srcId="{C72F6604-1397-45C1-A08D-42CCDFACD974}" destId="{AAA8F1D4-88E3-4536-969B-DE6FE2EF45AB}" srcOrd="1" destOrd="0" presId="urn:microsoft.com/office/officeart/2005/8/layout/orgChart1"/>
    <dgm:cxn modelId="{3C5CE727-7B8D-4864-9B9F-AA55917E35C0}" type="presParOf" srcId="{AAA8F1D4-88E3-4536-969B-DE6FE2EF45AB}" destId="{860BC657-94B2-4B86-BE42-A35EFD78129D}" srcOrd="0" destOrd="0" presId="urn:microsoft.com/office/officeart/2005/8/layout/orgChart1"/>
    <dgm:cxn modelId="{71441A4F-F4D9-4BC2-B66C-82786176B842}" type="presParOf" srcId="{860BC657-94B2-4B86-BE42-A35EFD78129D}" destId="{877D52D6-6AE8-43E7-B4AF-AE361975E3C4}" srcOrd="0" destOrd="0" presId="urn:microsoft.com/office/officeart/2005/8/layout/orgChart1"/>
    <dgm:cxn modelId="{16CB923D-239F-4CB8-A8C2-6EC8157B8B86}" type="presParOf" srcId="{860BC657-94B2-4B86-BE42-A35EFD78129D}" destId="{2612AA25-C00E-4FA8-BBDE-AACCDFAF5C25}" srcOrd="1" destOrd="0" presId="urn:microsoft.com/office/officeart/2005/8/layout/orgChart1"/>
    <dgm:cxn modelId="{5E5718D6-3FB7-41CA-B519-F93567B1BE7E}" type="presParOf" srcId="{AAA8F1D4-88E3-4536-969B-DE6FE2EF45AB}" destId="{27F38925-299A-49E7-A8AA-4C264326116A}" srcOrd="1" destOrd="0" presId="urn:microsoft.com/office/officeart/2005/8/layout/orgChart1"/>
    <dgm:cxn modelId="{EDA89E20-C350-40F9-B38B-2090E39B8907}" type="presParOf" srcId="{27F38925-299A-49E7-A8AA-4C264326116A}" destId="{3260817A-20DA-45E2-B06E-43CEE71CCEF2}" srcOrd="0" destOrd="0" presId="urn:microsoft.com/office/officeart/2005/8/layout/orgChart1"/>
    <dgm:cxn modelId="{76634E06-03F6-4E59-905F-3421ADA3371C}" type="presParOf" srcId="{27F38925-299A-49E7-A8AA-4C264326116A}" destId="{FF959EBD-B6E9-4D38-8C2E-9D32DCDA6002}" srcOrd="1" destOrd="0" presId="urn:microsoft.com/office/officeart/2005/8/layout/orgChart1"/>
    <dgm:cxn modelId="{E18EC093-C031-46DB-BADA-552F9450B798}" type="presParOf" srcId="{FF959EBD-B6E9-4D38-8C2E-9D32DCDA6002}" destId="{81045478-695C-4F64-BF06-26D93FCB9864}" srcOrd="0" destOrd="0" presId="urn:microsoft.com/office/officeart/2005/8/layout/orgChart1"/>
    <dgm:cxn modelId="{722FE138-B503-4E66-8476-9AF0E5E3ED25}" type="presParOf" srcId="{81045478-695C-4F64-BF06-26D93FCB9864}" destId="{3F241A15-705F-4420-B085-3D6E178DD9C9}" srcOrd="0" destOrd="0" presId="urn:microsoft.com/office/officeart/2005/8/layout/orgChart1"/>
    <dgm:cxn modelId="{1FA98461-09EC-4487-A44B-9A43B8B17DD9}" type="presParOf" srcId="{81045478-695C-4F64-BF06-26D93FCB9864}" destId="{A2599896-3FE6-419B-B34C-F7C0B41B86CF}" srcOrd="1" destOrd="0" presId="urn:microsoft.com/office/officeart/2005/8/layout/orgChart1"/>
    <dgm:cxn modelId="{B69C1585-37E9-42BB-85AC-ADE3B0702219}" type="presParOf" srcId="{FF959EBD-B6E9-4D38-8C2E-9D32DCDA6002}" destId="{01919BE2-2756-4182-82DB-702DB54E289B}" srcOrd="1" destOrd="0" presId="urn:microsoft.com/office/officeart/2005/8/layout/orgChart1"/>
    <dgm:cxn modelId="{26B4A1B5-3D95-4A5C-8F74-83CF97144EF5}" type="presParOf" srcId="{FF959EBD-B6E9-4D38-8C2E-9D32DCDA6002}" destId="{23C48606-92FC-4730-A101-545F7AEDA40E}" srcOrd="2" destOrd="0" presId="urn:microsoft.com/office/officeart/2005/8/layout/orgChart1"/>
    <dgm:cxn modelId="{1C9F2524-8C18-4CFE-90C5-4E7F155CB486}" type="presParOf" srcId="{AAA8F1D4-88E3-4536-969B-DE6FE2EF45AB}" destId="{107DC768-2233-4AF6-BC1B-0D36287F4563}" srcOrd="2" destOrd="0" presId="urn:microsoft.com/office/officeart/2005/8/layout/orgChart1"/>
    <dgm:cxn modelId="{E1CCC5F8-B9E0-4478-B71B-20F526DFE089}" type="presParOf" srcId="{C72F6604-1397-45C1-A08D-42CCDFACD974}" destId="{27626458-6455-40C9-BC20-1D09A919FF95}" srcOrd="2" destOrd="0" presId="urn:microsoft.com/office/officeart/2005/8/layout/orgChart1"/>
    <dgm:cxn modelId="{BEEDF2DC-7E2F-4FAB-B86B-06B0CEBECFDE}" type="presParOf" srcId="{C72F6604-1397-45C1-A08D-42CCDFACD974}" destId="{856F6B31-C78B-4DF2-A8AF-3E24FEE126E1}" srcOrd="3" destOrd="0" presId="urn:microsoft.com/office/officeart/2005/8/layout/orgChart1"/>
    <dgm:cxn modelId="{D5FF449A-5F7A-486D-B3CC-9EBED85921C7}" type="presParOf" srcId="{856F6B31-C78B-4DF2-A8AF-3E24FEE126E1}" destId="{1F71DE78-DC57-4D05-A216-70B581388DF3}" srcOrd="0" destOrd="0" presId="urn:microsoft.com/office/officeart/2005/8/layout/orgChart1"/>
    <dgm:cxn modelId="{AF32DE91-3696-483B-9B52-BB5EA031F6FC}" type="presParOf" srcId="{1F71DE78-DC57-4D05-A216-70B581388DF3}" destId="{CF836530-A2B4-4D21-A124-C6B7CC7A68F4}" srcOrd="0" destOrd="0" presId="urn:microsoft.com/office/officeart/2005/8/layout/orgChart1"/>
    <dgm:cxn modelId="{EC89AF0E-35EC-4628-BF45-7B660A907CCB}" type="presParOf" srcId="{1F71DE78-DC57-4D05-A216-70B581388DF3}" destId="{3DAD02AA-CDB3-4B60-AC61-CB682E825EBB}" srcOrd="1" destOrd="0" presId="urn:microsoft.com/office/officeart/2005/8/layout/orgChart1"/>
    <dgm:cxn modelId="{29B267B5-0F14-476B-BDA2-B7077BDA8F0B}" type="presParOf" srcId="{856F6B31-C78B-4DF2-A8AF-3E24FEE126E1}" destId="{E14D877F-C38B-4211-AD60-9FE07D46C3E5}" srcOrd="1" destOrd="0" presId="urn:microsoft.com/office/officeart/2005/8/layout/orgChart1"/>
    <dgm:cxn modelId="{CB69AF46-1E4A-4014-BF09-D7B9D0AFD252}" type="presParOf" srcId="{E14D877F-C38B-4211-AD60-9FE07D46C3E5}" destId="{C00DB7CD-2088-41F3-B435-134EFF41A249}" srcOrd="0" destOrd="0" presId="urn:microsoft.com/office/officeart/2005/8/layout/orgChart1"/>
    <dgm:cxn modelId="{21BB4174-25B6-495A-9ECE-F7CC43ACB782}" type="presParOf" srcId="{E14D877F-C38B-4211-AD60-9FE07D46C3E5}" destId="{85A20F02-8A92-4BE8-906C-C95F916F1752}" srcOrd="1" destOrd="0" presId="urn:microsoft.com/office/officeart/2005/8/layout/orgChart1"/>
    <dgm:cxn modelId="{BD23D7DC-836D-4003-AFAB-8802354748AD}" type="presParOf" srcId="{85A20F02-8A92-4BE8-906C-C95F916F1752}" destId="{C7A03474-E909-41E8-A06F-AB39B1C09B18}" srcOrd="0" destOrd="0" presId="urn:microsoft.com/office/officeart/2005/8/layout/orgChart1"/>
    <dgm:cxn modelId="{F34D3D39-351F-4B86-BD91-4E539A027411}" type="presParOf" srcId="{C7A03474-E909-41E8-A06F-AB39B1C09B18}" destId="{A90BB0FF-B04F-4D23-BFA6-FFA482AA5D21}" srcOrd="0" destOrd="0" presId="urn:microsoft.com/office/officeart/2005/8/layout/orgChart1"/>
    <dgm:cxn modelId="{284B3193-1037-4EE6-BA6A-C367CA2D9514}" type="presParOf" srcId="{C7A03474-E909-41E8-A06F-AB39B1C09B18}" destId="{96B30FE2-5F25-44FB-9B4D-86241CF2E547}" srcOrd="1" destOrd="0" presId="urn:microsoft.com/office/officeart/2005/8/layout/orgChart1"/>
    <dgm:cxn modelId="{4E5443E8-6907-4724-A4BA-5363D0419CE8}" type="presParOf" srcId="{85A20F02-8A92-4BE8-906C-C95F916F1752}" destId="{A9A77114-1D8D-46F7-AE55-EB11F04449BE}" srcOrd="1" destOrd="0" presId="urn:microsoft.com/office/officeart/2005/8/layout/orgChart1"/>
    <dgm:cxn modelId="{747B59B8-0829-43AD-ABE4-5162BBD9DC97}" type="presParOf" srcId="{85A20F02-8A92-4BE8-906C-C95F916F1752}" destId="{1A288816-ADE9-47A6-B607-BE5F56BF520C}" srcOrd="2" destOrd="0" presId="urn:microsoft.com/office/officeart/2005/8/layout/orgChart1"/>
    <dgm:cxn modelId="{7996EEB3-9636-4A12-85EA-55F58BE06C65}" type="presParOf" srcId="{856F6B31-C78B-4DF2-A8AF-3E24FEE126E1}" destId="{B2E3D02E-FAAA-4C17-9551-80BB730D8834}" srcOrd="2" destOrd="0" presId="urn:microsoft.com/office/officeart/2005/8/layout/orgChart1"/>
    <dgm:cxn modelId="{271380D8-CD56-4FF5-8D76-03886521CA7E}" type="presParOf" srcId="{C72F6604-1397-45C1-A08D-42CCDFACD974}" destId="{45D8062F-9A6B-40B3-BDE5-0CF823863DD5}" srcOrd="4" destOrd="0" presId="urn:microsoft.com/office/officeart/2005/8/layout/orgChart1"/>
    <dgm:cxn modelId="{A130617F-989B-4AD8-B113-9880A25B83E6}" type="presParOf" srcId="{C72F6604-1397-45C1-A08D-42CCDFACD974}" destId="{7F21D3F0-B7C8-4EC1-8F72-6418B99E4707}" srcOrd="5" destOrd="0" presId="urn:microsoft.com/office/officeart/2005/8/layout/orgChart1"/>
    <dgm:cxn modelId="{4558C5F5-8D15-4316-9043-ECBA8A946C23}" type="presParOf" srcId="{7F21D3F0-B7C8-4EC1-8F72-6418B99E4707}" destId="{1DF9EDDB-8C53-4FAB-8E4D-6ECDBBE20135}" srcOrd="0" destOrd="0" presId="urn:microsoft.com/office/officeart/2005/8/layout/orgChart1"/>
    <dgm:cxn modelId="{ED313521-997A-4A55-8346-6A6DF4CFE962}" type="presParOf" srcId="{1DF9EDDB-8C53-4FAB-8E4D-6ECDBBE20135}" destId="{F890D4C9-F270-43E0-B05E-8367F0729728}" srcOrd="0" destOrd="0" presId="urn:microsoft.com/office/officeart/2005/8/layout/orgChart1"/>
    <dgm:cxn modelId="{95B5A968-2B42-4774-AD2B-7C011BB654A5}" type="presParOf" srcId="{1DF9EDDB-8C53-4FAB-8E4D-6ECDBBE20135}" destId="{FD5E45DB-AD96-455F-9D62-8EA8C3C8E342}" srcOrd="1" destOrd="0" presId="urn:microsoft.com/office/officeart/2005/8/layout/orgChart1"/>
    <dgm:cxn modelId="{F226D407-D79F-4C98-9D12-04662B70BB29}" type="presParOf" srcId="{7F21D3F0-B7C8-4EC1-8F72-6418B99E4707}" destId="{BC7FE6F4-6EAA-4349-8C9A-C9A1C90E0B4A}" srcOrd="1" destOrd="0" presId="urn:microsoft.com/office/officeart/2005/8/layout/orgChart1"/>
    <dgm:cxn modelId="{71D3853A-8499-4AED-82C9-8836615B129D}" type="presParOf" srcId="{BC7FE6F4-6EAA-4349-8C9A-C9A1C90E0B4A}" destId="{2A6AB4EF-90B9-4F93-A212-4A62E049A3FD}" srcOrd="0" destOrd="0" presId="urn:microsoft.com/office/officeart/2005/8/layout/orgChart1"/>
    <dgm:cxn modelId="{19AA942A-7186-4E96-8451-8247CC1DB882}" type="presParOf" srcId="{BC7FE6F4-6EAA-4349-8C9A-C9A1C90E0B4A}" destId="{8A958155-1466-4AE5-9965-C7DB181A8F1A}" srcOrd="1" destOrd="0" presId="urn:microsoft.com/office/officeart/2005/8/layout/orgChart1"/>
    <dgm:cxn modelId="{6FC03C9B-DD88-42D1-B1A5-C347E8E72BE2}" type="presParOf" srcId="{8A958155-1466-4AE5-9965-C7DB181A8F1A}" destId="{310B4554-269A-480D-AB42-C84404F41E1B}" srcOrd="0" destOrd="0" presId="urn:microsoft.com/office/officeart/2005/8/layout/orgChart1"/>
    <dgm:cxn modelId="{9A2F5C67-E2CE-4684-8C68-C71F2CFF6070}" type="presParOf" srcId="{310B4554-269A-480D-AB42-C84404F41E1B}" destId="{2C8892E9-99DF-4B90-A56D-837E9DFCDF54}" srcOrd="0" destOrd="0" presId="urn:microsoft.com/office/officeart/2005/8/layout/orgChart1"/>
    <dgm:cxn modelId="{2981BB7E-4911-4CA0-8D74-006AECD69D7C}" type="presParOf" srcId="{310B4554-269A-480D-AB42-C84404F41E1B}" destId="{F8EC8168-C917-419B-BD87-6358FE6F7E10}" srcOrd="1" destOrd="0" presId="urn:microsoft.com/office/officeart/2005/8/layout/orgChart1"/>
    <dgm:cxn modelId="{C46E3B8C-CDF9-42DB-BE44-5B9983DB21E7}" type="presParOf" srcId="{8A958155-1466-4AE5-9965-C7DB181A8F1A}" destId="{7C0EB7BC-5C3A-4B2B-9118-FC57AB1275DA}" srcOrd="1" destOrd="0" presId="urn:microsoft.com/office/officeart/2005/8/layout/orgChart1"/>
    <dgm:cxn modelId="{2D248856-662E-4B8D-A340-D9FBBCCF374A}" type="presParOf" srcId="{8A958155-1466-4AE5-9965-C7DB181A8F1A}" destId="{70A0E75E-A1AD-4F65-8DAF-336576396FEC}" srcOrd="2" destOrd="0" presId="urn:microsoft.com/office/officeart/2005/8/layout/orgChart1"/>
    <dgm:cxn modelId="{D0350526-0B6B-49A7-9982-ABAE6CF92BA9}" type="presParOf" srcId="{7F21D3F0-B7C8-4EC1-8F72-6418B99E4707}" destId="{1F09D3FF-D43E-4917-80FC-7902425C1048}" srcOrd="2" destOrd="0" presId="urn:microsoft.com/office/officeart/2005/8/layout/orgChart1"/>
    <dgm:cxn modelId="{4B748382-3425-4559-A240-0308756707BB}" type="presParOf" srcId="{033CF0CC-BA1A-481D-934B-3D51BE1FB1AC}" destId="{AA52359D-AE9D-4348-9994-07D6CCB1D2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7397B4-F644-4818-8A7D-5086A71B60FA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CF436915-F1E6-4693-B597-D98F9DBD3B65}">
      <dgm:prSet phldrT="[Texto]" custT="1"/>
      <dgm:spPr/>
      <dgm:t>
        <a:bodyPr/>
        <a:lstStyle/>
        <a:p>
          <a:r>
            <a:rPr lang="es-CO" sz="1800" b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FUNDAMENTO DE ACCIÓN ENZIMÁTICA</a:t>
          </a:r>
          <a:endParaRPr lang="es-CO" sz="18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06CB6DC5-D399-45B5-90D6-B0D53666BBDA}" type="parTrans" cxnId="{F2CD3112-4998-4A79-B41F-4AF8A7F5AA88}">
      <dgm:prSet/>
      <dgm:spPr/>
      <dgm:t>
        <a:bodyPr/>
        <a:lstStyle/>
        <a:p>
          <a:endParaRPr lang="es-CO" sz="1800">
            <a:solidFill>
              <a:srgbClr val="7030A0"/>
            </a:solidFill>
            <a:latin typeface="Comic Sans MS" pitchFamily="66" charset="0"/>
          </a:endParaRPr>
        </a:p>
      </dgm:t>
    </dgm:pt>
    <dgm:pt modelId="{BCD2061B-DE2B-479E-BB77-8C395614C631}" type="sibTrans" cxnId="{F2CD3112-4998-4A79-B41F-4AF8A7F5AA88}">
      <dgm:prSet/>
      <dgm:spPr/>
      <dgm:t>
        <a:bodyPr/>
        <a:lstStyle/>
        <a:p>
          <a:endParaRPr lang="es-CO" sz="1800">
            <a:solidFill>
              <a:srgbClr val="7030A0"/>
            </a:solidFill>
            <a:latin typeface="Comic Sans MS" pitchFamily="66" charset="0"/>
          </a:endParaRPr>
        </a:p>
      </dgm:t>
    </dgm:pt>
    <dgm:pt modelId="{FE639F4F-0A5B-4BB1-854B-3A741ED023D9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7030A0"/>
              </a:solidFill>
              <a:latin typeface="Comic Sans MS" pitchFamily="66" charset="0"/>
            </a:rPr>
            <a:t>Que se produce</a:t>
          </a:r>
          <a:endParaRPr lang="es-CO" sz="1800" b="1" dirty="0">
            <a:solidFill>
              <a:srgbClr val="7030A0"/>
            </a:solidFill>
            <a:latin typeface="Comic Sans MS" pitchFamily="66" charset="0"/>
          </a:endParaRPr>
        </a:p>
      </dgm:t>
    </dgm:pt>
    <dgm:pt modelId="{7ACDD2BA-1880-4707-B224-DCD632045916}" type="parTrans" cxnId="{BF8108F6-89E3-40AA-BD46-BD4389B9A5EE}">
      <dgm:prSet/>
      <dgm:spPr/>
      <dgm:t>
        <a:bodyPr/>
        <a:lstStyle/>
        <a:p>
          <a:endParaRPr lang="es-CO" sz="1800">
            <a:solidFill>
              <a:srgbClr val="7030A0"/>
            </a:solidFill>
            <a:latin typeface="Comic Sans MS" pitchFamily="66" charset="0"/>
          </a:endParaRPr>
        </a:p>
      </dgm:t>
    </dgm:pt>
    <dgm:pt modelId="{508EA9D1-1EA5-4DD6-9D1C-BFE3772C76E0}" type="sibTrans" cxnId="{BF8108F6-89E3-40AA-BD46-BD4389B9A5EE}">
      <dgm:prSet/>
      <dgm:spPr/>
      <dgm:t>
        <a:bodyPr/>
        <a:lstStyle/>
        <a:p>
          <a:endParaRPr lang="es-CO" sz="1800">
            <a:solidFill>
              <a:srgbClr val="7030A0"/>
            </a:solidFill>
            <a:latin typeface="Comic Sans MS" pitchFamily="66" charset="0"/>
          </a:endParaRPr>
        </a:p>
      </dgm:t>
    </dgm:pt>
    <dgm:pt modelId="{6540B219-72FE-4BF9-B829-CA9E4F2E6AFD}">
      <dgm:prSet phldrT="[Texto]" custT="1"/>
      <dgm:spPr/>
      <dgm:t>
        <a:bodyPr/>
        <a:lstStyle/>
        <a:p>
          <a:r>
            <a:rPr lang="es-CO" sz="1800" b="1" smtClean="0">
              <a:solidFill>
                <a:srgbClr val="7030A0"/>
              </a:solidFill>
              <a:latin typeface="Comic Sans MS" pitchFamily="66" charset="0"/>
            </a:rPr>
            <a:t>unión de la enzima con la sustancia a  reaccionar</a:t>
          </a:r>
          <a:endParaRPr lang="es-CO" sz="1800" dirty="0">
            <a:solidFill>
              <a:srgbClr val="7030A0"/>
            </a:solidFill>
            <a:latin typeface="Comic Sans MS" pitchFamily="66" charset="0"/>
          </a:endParaRPr>
        </a:p>
      </dgm:t>
    </dgm:pt>
    <dgm:pt modelId="{8C8D0C8E-D536-4F91-BD40-F7A55AE8572B}" type="parTrans" cxnId="{F90F7559-88EA-4A0F-A6F2-AF0EE0EA684B}">
      <dgm:prSet/>
      <dgm:spPr/>
      <dgm:t>
        <a:bodyPr/>
        <a:lstStyle/>
        <a:p>
          <a:endParaRPr lang="es-CO" sz="1800">
            <a:solidFill>
              <a:srgbClr val="7030A0"/>
            </a:solidFill>
            <a:latin typeface="Comic Sans MS" pitchFamily="66" charset="0"/>
          </a:endParaRPr>
        </a:p>
      </dgm:t>
    </dgm:pt>
    <dgm:pt modelId="{94CCE5CC-65AB-45E3-A4EA-50718E11E557}" type="sibTrans" cxnId="{F90F7559-88EA-4A0F-A6F2-AF0EE0EA684B}">
      <dgm:prSet/>
      <dgm:spPr/>
      <dgm:t>
        <a:bodyPr/>
        <a:lstStyle/>
        <a:p>
          <a:endParaRPr lang="es-CO" sz="1800">
            <a:solidFill>
              <a:srgbClr val="7030A0"/>
            </a:solidFill>
            <a:latin typeface="Comic Sans MS" pitchFamily="66" charset="0"/>
          </a:endParaRPr>
        </a:p>
      </dgm:t>
    </dgm:pt>
    <dgm:pt modelId="{1CA3921E-FCCE-4CDF-96FD-94BA7903A793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7030A0"/>
              </a:solidFill>
              <a:latin typeface="Comic Sans MS" pitchFamily="66" charset="0"/>
            </a:rPr>
            <a:t>llamados substratos</a:t>
          </a:r>
          <a:endParaRPr lang="es-CO" sz="1800" dirty="0">
            <a:solidFill>
              <a:srgbClr val="7030A0"/>
            </a:solidFill>
            <a:latin typeface="Comic Sans MS" pitchFamily="66" charset="0"/>
          </a:endParaRPr>
        </a:p>
      </dgm:t>
    </dgm:pt>
    <dgm:pt modelId="{FE438784-5C9D-477D-9B0C-6CE681B0280F}" type="parTrans" cxnId="{4FE1B68D-62F9-4B5D-B070-D01146556DD9}">
      <dgm:prSet/>
      <dgm:spPr/>
      <dgm:t>
        <a:bodyPr/>
        <a:lstStyle/>
        <a:p>
          <a:endParaRPr lang="es-CO" sz="1800">
            <a:solidFill>
              <a:srgbClr val="7030A0"/>
            </a:solidFill>
            <a:latin typeface="Comic Sans MS" pitchFamily="66" charset="0"/>
          </a:endParaRPr>
        </a:p>
      </dgm:t>
    </dgm:pt>
    <dgm:pt modelId="{4506CFC1-0F43-4E8E-A97D-3B60456E1735}" type="sibTrans" cxnId="{4FE1B68D-62F9-4B5D-B070-D01146556DD9}">
      <dgm:prSet/>
      <dgm:spPr/>
      <dgm:t>
        <a:bodyPr/>
        <a:lstStyle/>
        <a:p>
          <a:endParaRPr lang="es-CO" sz="1800">
            <a:solidFill>
              <a:srgbClr val="7030A0"/>
            </a:solidFill>
            <a:latin typeface="Comic Sans MS" pitchFamily="66" charset="0"/>
          </a:endParaRPr>
        </a:p>
      </dgm:t>
    </dgm:pt>
    <dgm:pt modelId="{1B2C1A4E-F303-4136-AF8D-9A6422AC0DA3}">
      <dgm:prSet phldrT="[Texto]" custT="1"/>
      <dgm:spPr/>
      <dgm:t>
        <a:bodyPr/>
        <a:lstStyle/>
        <a:p>
          <a:r>
            <a:rPr lang="es-CO" sz="1800" b="1" smtClean="0">
              <a:solidFill>
                <a:srgbClr val="7030A0"/>
              </a:solidFill>
              <a:latin typeface="Comic Sans MS" pitchFamily="66" charset="0"/>
            </a:rPr>
            <a:t>producida en un sitio preciso de la molécula proteica enzimática </a:t>
          </a:r>
          <a:endParaRPr lang="es-CO" sz="1800" dirty="0">
            <a:solidFill>
              <a:srgbClr val="7030A0"/>
            </a:solidFill>
            <a:latin typeface="Comic Sans MS" pitchFamily="66" charset="0"/>
          </a:endParaRPr>
        </a:p>
      </dgm:t>
    </dgm:pt>
    <dgm:pt modelId="{AFDB26BD-41EA-434A-A64B-F275145367B6}" type="parTrans" cxnId="{952129B1-3CBC-4E9A-BF21-7EC54F189985}">
      <dgm:prSet/>
      <dgm:spPr/>
      <dgm:t>
        <a:bodyPr/>
        <a:lstStyle/>
        <a:p>
          <a:endParaRPr lang="es-CO" sz="1800">
            <a:solidFill>
              <a:srgbClr val="7030A0"/>
            </a:solidFill>
            <a:latin typeface="Comic Sans MS" pitchFamily="66" charset="0"/>
          </a:endParaRPr>
        </a:p>
      </dgm:t>
    </dgm:pt>
    <dgm:pt modelId="{3C857851-4E3B-427A-A4EA-3CB1826E573E}" type="sibTrans" cxnId="{952129B1-3CBC-4E9A-BF21-7EC54F189985}">
      <dgm:prSet/>
      <dgm:spPr/>
      <dgm:t>
        <a:bodyPr/>
        <a:lstStyle/>
        <a:p>
          <a:endParaRPr lang="es-CO" sz="1800">
            <a:solidFill>
              <a:srgbClr val="7030A0"/>
            </a:solidFill>
            <a:latin typeface="Comic Sans MS" pitchFamily="66" charset="0"/>
          </a:endParaRPr>
        </a:p>
      </dgm:t>
    </dgm:pt>
    <dgm:pt modelId="{3A855CC6-AD90-41A0-B235-4FB2C7A21C78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7030A0"/>
              </a:solidFill>
              <a:latin typeface="Comic Sans MS" pitchFamily="66" charset="0"/>
            </a:rPr>
            <a:t>Llamada sitio activo</a:t>
          </a:r>
          <a:endParaRPr lang="es-CO" sz="1800" b="1" dirty="0">
            <a:solidFill>
              <a:srgbClr val="7030A0"/>
            </a:solidFill>
            <a:latin typeface="Comic Sans MS" pitchFamily="66" charset="0"/>
          </a:endParaRPr>
        </a:p>
      </dgm:t>
    </dgm:pt>
    <dgm:pt modelId="{E99532A0-8628-4ED8-A844-E7D9BED4B6FD}" type="parTrans" cxnId="{BAF70639-0925-4A86-9F3B-7DE6FD29FD5C}">
      <dgm:prSet/>
      <dgm:spPr/>
      <dgm:t>
        <a:bodyPr/>
        <a:lstStyle/>
        <a:p>
          <a:endParaRPr lang="es-CO" sz="1800">
            <a:solidFill>
              <a:srgbClr val="7030A0"/>
            </a:solidFill>
            <a:latin typeface="Comic Sans MS" pitchFamily="66" charset="0"/>
          </a:endParaRPr>
        </a:p>
      </dgm:t>
    </dgm:pt>
    <dgm:pt modelId="{CCA82C48-B79B-4391-B3B8-C43970FF45FB}" type="sibTrans" cxnId="{BAF70639-0925-4A86-9F3B-7DE6FD29FD5C}">
      <dgm:prSet/>
      <dgm:spPr/>
      <dgm:t>
        <a:bodyPr/>
        <a:lstStyle/>
        <a:p>
          <a:endParaRPr lang="es-CO" sz="1800">
            <a:solidFill>
              <a:srgbClr val="7030A0"/>
            </a:solidFill>
            <a:latin typeface="Comic Sans MS" pitchFamily="66" charset="0"/>
          </a:endParaRPr>
        </a:p>
      </dgm:t>
    </dgm:pt>
    <dgm:pt modelId="{A49116C1-0298-4036-90FA-99CBC5D9E85E}" type="pres">
      <dgm:prSet presAssocID="{047397B4-F644-4818-8A7D-5086A71B60F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7F3FBA4-CDFA-498D-B105-4D45DE44E5A8}" type="pres">
      <dgm:prSet presAssocID="{CF436915-F1E6-4693-B597-D98F9DBD3B65}" presName="composite" presStyleCnt="0"/>
      <dgm:spPr/>
    </dgm:pt>
    <dgm:pt modelId="{01EC8B7D-4FAB-45C9-B510-80A62F6E4FE5}" type="pres">
      <dgm:prSet presAssocID="{CF436915-F1E6-4693-B597-D98F9DBD3B65}" presName="bentUpArrow1" presStyleLbl="alignImgPlace1" presStyleIdx="0" presStyleCnt="2"/>
      <dgm:spPr/>
    </dgm:pt>
    <dgm:pt modelId="{6D9E54E3-FB50-44D7-8B93-AFDDB43CCC62}" type="pres">
      <dgm:prSet presAssocID="{CF436915-F1E6-4693-B597-D98F9DBD3B65}" presName="ParentText" presStyleLbl="node1" presStyleIdx="0" presStyleCnt="3" custScaleX="1191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8B6E6B-8B67-429F-932D-AB73884E079C}" type="pres">
      <dgm:prSet presAssocID="{CF436915-F1E6-4693-B597-D98F9DBD3B65}" presName="ChildText" presStyleLbl="revTx" presStyleIdx="0" presStyleCnt="3" custLinFactNeighborX="16357" custLinFactNeighborY="52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F14494-4500-4D22-BFC4-AE7CC18FD5D4}" type="pres">
      <dgm:prSet presAssocID="{BCD2061B-DE2B-479E-BB77-8C395614C631}" presName="sibTrans" presStyleCnt="0"/>
      <dgm:spPr/>
    </dgm:pt>
    <dgm:pt modelId="{6874494D-2869-4BAF-B3E3-1D2654B2B658}" type="pres">
      <dgm:prSet presAssocID="{6540B219-72FE-4BF9-B829-CA9E4F2E6AFD}" presName="composite" presStyleCnt="0"/>
      <dgm:spPr/>
    </dgm:pt>
    <dgm:pt modelId="{56ECBBC0-0D7A-4278-B165-3C90559F9268}" type="pres">
      <dgm:prSet presAssocID="{6540B219-72FE-4BF9-B829-CA9E4F2E6AFD}" presName="bentUpArrow1" presStyleLbl="alignImgPlace1" presStyleIdx="1" presStyleCnt="2"/>
      <dgm:spPr/>
    </dgm:pt>
    <dgm:pt modelId="{DD9446CC-B412-4389-9EF5-A9516EC8822B}" type="pres">
      <dgm:prSet presAssocID="{6540B219-72FE-4BF9-B829-CA9E4F2E6AFD}" presName="ParentText" presStyleLbl="node1" presStyleIdx="1" presStyleCnt="3" custScaleX="1211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FF53BB-272C-4842-9A2A-F33ECBC76584}" type="pres">
      <dgm:prSet presAssocID="{6540B219-72FE-4BF9-B829-CA9E4F2E6AFD}" presName="ChildText" presStyleLbl="revTx" presStyleIdx="1" presStyleCnt="3" custScaleX="133648" custLinFactNeighborX="31876" custLinFactNeighborY="1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FC795D-4841-4E21-AC27-65F8E1BE3D9F}" type="pres">
      <dgm:prSet presAssocID="{94CCE5CC-65AB-45E3-A4EA-50718E11E557}" presName="sibTrans" presStyleCnt="0"/>
      <dgm:spPr/>
    </dgm:pt>
    <dgm:pt modelId="{FD4A0C8D-5636-431C-AD55-A8DBA182AFCE}" type="pres">
      <dgm:prSet presAssocID="{1B2C1A4E-F303-4136-AF8D-9A6422AC0DA3}" presName="composite" presStyleCnt="0"/>
      <dgm:spPr/>
    </dgm:pt>
    <dgm:pt modelId="{42326788-7BC5-46F6-818B-CFF5E430FFF2}" type="pres">
      <dgm:prSet presAssocID="{1B2C1A4E-F303-4136-AF8D-9A6422AC0DA3}" presName="ParentText" presStyleLbl="node1" presStyleIdx="2" presStyleCnt="3" custScaleX="1166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173268C-444E-4E1C-BFA8-87EE4D51EFC7}" type="pres">
      <dgm:prSet presAssocID="{1B2C1A4E-F303-4136-AF8D-9A6422AC0DA3}" presName="FinalChildText" presStyleLbl="revTx" presStyleIdx="2" presStyleCnt="3" custLinFactNeighborX="17666" custLinFactNeighborY="-1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8108F6-89E3-40AA-BD46-BD4389B9A5EE}" srcId="{CF436915-F1E6-4693-B597-D98F9DBD3B65}" destId="{FE639F4F-0A5B-4BB1-854B-3A741ED023D9}" srcOrd="0" destOrd="0" parTransId="{7ACDD2BA-1880-4707-B224-DCD632045916}" sibTransId="{508EA9D1-1EA5-4DD6-9D1C-BFE3772C76E0}"/>
    <dgm:cxn modelId="{A6BC7874-73A3-4366-AC34-2811F342859C}" type="presOf" srcId="{1B2C1A4E-F303-4136-AF8D-9A6422AC0DA3}" destId="{42326788-7BC5-46F6-818B-CFF5E430FFF2}" srcOrd="0" destOrd="0" presId="urn:microsoft.com/office/officeart/2005/8/layout/StepDownProcess"/>
    <dgm:cxn modelId="{4FE1B68D-62F9-4B5D-B070-D01146556DD9}" srcId="{6540B219-72FE-4BF9-B829-CA9E4F2E6AFD}" destId="{1CA3921E-FCCE-4CDF-96FD-94BA7903A793}" srcOrd="0" destOrd="0" parTransId="{FE438784-5C9D-477D-9B0C-6CE681B0280F}" sibTransId="{4506CFC1-0F43-4E8E-A97D-3B60456E1735}"/>
    <dgm:cxn modelId="{F90F7559-88EA-4A0F-A6F2-AF0EE0EA684B}" srcId="{047397B4-F644-4818-8A7D-5086A71B60FA}" destId="{6540B219-72FE-4BF9-B829-CA9E4F2E6AFD}" srcOrd="1" destOrd="0" parTransId="{8C8D0C8E-D536-4F91-BD40-F7A55AE8572B}" sibTransId="{94CCE5CC-65AB-45E3-A4EA-50718E11E557}"/>
    <dgm:cxn modelId="{5A046767-3FFD-4DA2-9E5D-CE85FC27DBE9}" type="presOf" srcId="{1CA3921E-FCCE-4CDF-96FD-94BA7903A793}" destId="{59FF53BB-272C-4842-9A2A-F33ECBC76584}" srcOrd="0" destOrd="0" presId="urn:microsoft.com/office/officeart/2005/8/layout/StepDownProcess"/>
    <dgm:cxn modelId="{17806C29-E541-4A78-A7CA-2E55CB1E80CB}" type="presOf" srcId="{CF436915-F1E6-4693-B597-D98F9DBD3B65}" destId="{6D9E54E3-FB50-44D7-8B93-AFDDB43CCC62}" srcOrd="0" destOrd="0" presId="urn:microsoft.com/office/officeart/2005/8/layout/StepDownProcess"/>
    <dgm:cxn modelId="{33C755B9-2254-4128-8393-73B2B49E6023}" type="presOf" srcId="{3A855CC6-AD90-41A0-B235-4FB2C7A21C78}" destId="{1173268C-444E-4E1C-BFA8-87EE4D51EFC7}" srcOrd="0" destOrd="0" presId="urn:microsoft.com/office/officeart/2005/8/layout/StepDownProcess"/>
    <dgm:cxn modelId="{2216A58C-299E-4630-96C6-7D2A439328A8}" type="presOf" srcId="{6540B219-72FE-4BF9-B829-CA9E4F2E6AFD}" destId="{DD9446CC-B412-4389-9EF5-A9516EC8822B}" srcOrd="0" destOrd="0" presId="urn:microsoft.com/office/officeart/2005/8/layout/StepDownProcess"/>
    <dgm:cxn modelId="{406A1AC6-BFC8-4ED9-A34D-EEBFB64F0EE6}" type="presOf" srcId="{FE639F4F-0A5B-4BB1-854B-3A741ED023D9}" destId="{B98B6E6B-8B67-429F-932D-AB73884E079C}" srcOrd="0" destOrd="0" presId="urn:microsoft.com/office/officeart/2005/8/layout/StepDownProcess"/>
    <dgm:cxn modelId="{D655345B-ED96-4308-B066-A5C03FD0EFE8}" type="presOf" srcId="{047397B4-F644-4818-8A7D-5086A71B60FA}" destId="{A49116C1-0298-4036-90FA-99CBC5D9E85E}" srcOrd="0" destOrd="0" presId="urn:microsoft.com/office/officeart/2005/8/layout/StepDownProcess"/>
    <dgm:cxn modelId="{F2CD3112-4998-4A79-B41F-4AF8A7F5AA88}" srcId="{047397B4-F644-4818-8A7D-5086A71B60FA}" destId="{CF436915-F1E6-4693-B597-D98F9DBD3B65}" srcOrd="0" destOrd="0" parTransId="{06CB6DC5-D399-45B5-90D6-B0D53666BBDA}" sibTransId="{BCD2061B-DE2B-479E-BB77-8C395614C631}"/>
    <dgm:cxn modelId="{BAF70639-0925-4A86-9F3B-7DE6FD29FD5C}" srcId="{1B2C1A4E-F303-4136-AF8D-9A6422AC0DA3}" destId="{3A855CC6-AD90-41A0-B235-4FB2C7A21C78}" srcOrd="0" destOrd="0" parTransId="{E99532A0-8628-4ED8-A844-E7D9BED4B6FD}" sibTransId="{CCA82C48-B79B-4391-B3B8-C43970FF45FB}"/>
    <dgm:cxn modelId="{952129B1-3CBC-4E9A-BF21-7EC54F189985}" srcId="{047397B4-F644-4818-8A7D-5086A71B60FA}" destId="{1B2C1A4E-F303-4136-AF8D-9A6422AC0DA3}" srcOrd="2" destOrd="0" parTransId="{AFDB26BD-41EA-434A-A64B-F275145367B6}" sibTransId="{3C857851-4E3B-427A-A4EA-3CB1826E573E}"/>
    <dgm:cxn modelId="{48BC02C7-E74F-4BE7-9F5D-9CD13F06F7A7}" type="presParOf" srcId="{A49116C1-0298-4036-90FA-99CBC5D9E85E}" destId="{77F3FBA4-CDFA-498D-B105-4D45DE44E5A8}" srcOrd="0" destOrd="0" presId="urn:microsoft.com/office/officeart/2005/8/layout/StepDownProcess"/>
    <dgm:cxn modelId="{E0CEAA1A-BF43-4C66-BBF3-FBE34B1550EA}" type="presParOf" srcId="{77F3FBA4-CDFA-498D-B105-4D45DE44E5A8}" destId="{01EC8B7D-4FAB-45C9-B510-80A62F6E4FE5}" srcOrd="0" destOrd="0" presId="urn:microsoft.com/office/officeart/2005/8/layout/StepDownProcess"/>
    <dgm:cxn modelId="{282E4DCF-D868-4913-B528-A6E8D8B8AE7D}" type="presParOf" srcId="{77F3FBA4-CDFA-498D-B105-4D45DE44E5A8}" destId="{6D9E54E3-FB50-44D7-8B93-AFDDB43CCC62}" srcOrd="1" destOrd="0" presId="urn:microsoft.com/office/officeart/2005/8/layout/StepDownProcess"/>
    <dgm:cxn modelId="{BC9466F2-FA57-4962-ADF1-18A6947208E7}" type="presParOf" srcId="{77F3FBA4-CDFA-498D-B105-4D45DE44E5A8}" destId="{B98B6E6B-8B67-429F-932D-AB73884E079C}" srcOrd="2" destOrd="0" presId="urn:microsoft.com/office/officeart/2005/8/layout/StepDownProcess"/>
    <dgm:cxn modelId="{465C2A51-A6AF-4A9C-9825-3D5BF7947E6D}" type="presParOf" srcId="{A49116C1-0298-4036-90FA-99CBC5D9E85E}" destId="{46F14494-4500-4D22-BFC4-AE7CC18FD5D4}" srcOrd="1" destOrd="0" presId="urn:microsoft.com/office/officeart/2005/8/layout/StepDownProcess"/>
    <dgm:cxn modelId="{B97C1F2E-8A21-4944-AB35-A4D9697F36BB}" type="presParOf" srcId="{A49116C1-0298-4036-90FA-99CBC5D9E85E}" destId="{6874494D-2869-4BAF-B3E3-1D2654B2B658}" srcOrd="2" destOrd="0" presId="urn:microsoft.com/office/officeart/2005/8/layout/StepDownProcess"/>
    <dgm:cxn modelId="{887C5123-DA87-43C5-9F55-608A16716B71}" type="presParOf" srcId="{6874494D-2869-4BAF-B3E3-1D2654B2B658}" destId="{56ECBBC0-0D7A-4278-B165-3C90559F9268}" srcOrd="0" destOrd="0" presId="urn:microsoft.com/office/officeart/2005/8/layout/StepDownProcess"/>
    <dgm:cxn modelId="{66DB787F-776A-4CB5-8834-F8BAFF34556B}" type="presParOf" srcId="{6874494D-2869-4BAF-B3E3-1D2654B2B658}" destId="{DD9446CC-B412-4389-9EF5-A9516EC8822B}" srcOrd="1" destOrd="0" presId="urn:microsoft.com/office/officeart/2005/8/layout/StepDownProcess"/>
    <dgm:cxn modelId="{C1194479-54EC-4FBD-BDCD-B8DB8A84F622}" type="presParOf" srcId="{6874494D-2869-4BAF-B3E3-1D2654B2B658}" destId="{59FF53BB-272C-4842-9A2A-F33ECBC76584}" srcOrd="2" destOrd="0" presId="urn:microsoft.com/office/officeart/2005/8/layout/StepDownProcess"/>
    <dgm:cxn modelId="{86E2B876-6EFD-429E-9EAA-ADFB4B3C104E}" type="presParOf" srcId="{A49116C1-0298-4036-90FA-99CBC5D9E85E}" destId="{C7FC795D-4841-4E21-AC27-65F8E1BE3D9F}" srcOrd="3" destOrd="0" presId="urn:microsoft.com/office/officeart/2005/8/layout/StepDownProcess"/>
    <dgm:cxn modelId="{C78B8B81-9D56-4934-9DC7-453D7EA6F696}" type="presParOf" srcId="{A49116C1-0298-4036-90FA-99CBC5D9E85E}" destId="{FD4A0C8D-5636-431C-AD55-A8DBA182AFCE}" srcOrd="4" destOrd="0" presId="urn:microsoft.com/office/officeart/2005/8/layout/StepDownProcess"/>
    <dgm:cxn modelId="{DE53786F-ABFA-40C3-80E0-C9BB4410190A}" type="presParOf" srcId="{FD4A0C8D-5636-431C-AD55-A8DBA182AFCE}" destId="{42326788-7BC5-46F6-818B-CFF5E430FFF2}" srcOrd="0" destOrd="0" presId="urn:microsoft.com/office/officeart/2005/8/layout/StepDownProcess"/>
    <dgm:cxn modelId="{C9D09279-8F51-4245-998E-CCE438D67788}" type="presParOf" srcId="{FD4A0C8D-5636-431C-AD55-A8DBA182AFCE}" destId="{1173268C-444E-4E1C-BFA8-87EE4D51EFC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9B1CFC-D9B3-4B1A-8A85-A52C851AB5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93806A8B-C99D-4265-8629-2128DC3099CF}">
      <dgm:prSet phldrT="[Texto]"/>
      <dgm:spPr/>
      <dgm:t>
        <a:bodyPr/>
        <a:lstStyle/>
        <a:p>
          <a:r>
            <a:rPr lang="es-CO" b="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La concentración se hace mas grande </a:t>
          </a:r>
          <a:endParaRPr lang="es-CO" b="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2ABB1805-3171-47E8-8E3E-0DB955EAAE17}" type="parTrans" cxnId="{A5DBA470-C70A-46CD-A56F-B918F9DFF331}">
      <dgm:prSet/>
      <dgm:spPr/>
      <dgm:t>
        <a:bodyPr/>
        <a:lstStyle/>
        <a:p>
          <a:endParaRPr lang="es-CO" b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5AA511BA-E098-4FD5-A809-7A9092C6C1F5}" type="sibTrans" cxnId="{A5DBA470-C70A-46CD-A56F-B918F9DFF331}">
      <dgm:prSet/>
      <dgm:spPr/>
      <dgm:t>
        <a:bodyPr/>
        <a:lstStyle/>
        <a:p>
          <a:endParaRPr lang="es-CO" b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9DC3F896-EF43-4817-9748-3F4F6F9FC81E}">
      <dgm:prSet phldrT="[Texto]"/>
      <dgm:spPr/>
      <dgm:t>
        <a:bodyPr/>
        <a:lstStyle/>
        <a:p>
          <a:r>
            <a:rPr lang="es-CO" b="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las fuerzas de atracción activan  las moléculas reaccionantes </a:t>
          </a:r>
          <a:endParaRPr lang="es-CO" b="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F4872C8E-4211-44F2-8923-428316866B71}" type="parTrans" cxnId="{C1986E20-56C5-4FE9-806A-35BB514795AA}">
      <dgm:prSet/>
      <dgm:spPr/>
      <dgm:t>
        <a:bodyPr/>
        <a:lstStyle/>
        <a:p>
          <a:endParaRPr lang="es-CO" b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7CDA3966-B56D-4B0C-BBE5-66C2E4455CBE}" type="sibTrans" cxnId="{C1986E20-56C5-4FE9-806A-35BB514795AA}">
      <dgm:prSet/>
      <dgm:spPr/>
      <dgm:t>
        <a:bodyPr/>
        <a:lstStyle/>
        <a:p>
          <a:endParaRPr lang="es-CO" b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8CE13381-BD9E-4217-B360-9B22333895BE}">
      <dgm:prSet phldrT="[Texto]"/>
      <dgm:spPr/>
      <dgm:t>
        <a:bodyPr/>
        <a:lstStyle/>
        <a:p>
          <a:r>
            <a:rPr lang="es-CO" b="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se produce una fuerte disminución de la entropía </a:t>
          </a:r>
          <a:endParaRPr lang="es-CO" b="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C129BB6A-B5EF-4360-A05A-44E8346F97C4}" type="parTrans" cxnId="{03ED848A-EB59-460D-B7E4-EC0CF2D25C53}">
      <dgm:prSet/>
      <dgm:spPr/>
      <dgm:t>
        <a:bodyPr/>
        <a:lstStyle/>
        <a:p>
          <a:endParaRPr lang="es-CO" b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6B8CA029-FA08-4D67-9754-77F16997D4B0}" type="sibTrans" cxnId="{03ED848A-EB59-460D-B7E4-EC0CF2D25C53}">
      <dgm:prSet/>
      <dgm:spPr/>
      <dgm:t>
        <a:bodyPr/>
        <a:lstStyle/>
        <a:p>
          <a:endParaRPr lang="es-CO" b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8FA4EB7D-D386-40E3-9320-033231E40F19}">
      <dgm:prSet phldrT="[Texto]"/>
      <dgm:spPr/>
      <dgm:t>
        <a:bodyPr/>
        <a:lstStyle/>
        <a:p>
          <a:r>
            <a:rPr lang="es-CO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En el complejo  ES  pasan varias cosa:</a:t>
          </a:r>
          <a:endParaRPr lang="es-CO" b="1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0F01163B-62C7-4F7A-8743-662934DB9AA8}" type="sibTrans" cxnId="{AB346250-9DBD-457B-9257-E4BE51018404}">
      <dgm:prSet/>
      <dgm:spPr/>
      <dgm:t>
        <a:bodyPr/>
        <a:lstStyle/>
        <a:p>
          <a:endParaRPr lang="es-CO" b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71042A2C-67AC-4BCF-A881-6B13EB2C67B2}" type="parTrans" cxnId="{AB346250-9DBD-457B-9257-E4BE51018404}">
      <dgm:prSet/>
      <dgm:spPr/>
      <dgm:t>
        <a:bodyPr/>
        <a:lstStyle/>
        <a:p>
          <a:endParaRPr lang="es-CO" b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B63852D4-6FF1-494E-B667-EF6E683B6EAA}" type="pres">
      <dgm:prSet presAssocID="{8F9B1CFC-D9B3-4B1A-8A85-A52C851AB5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8D2994-7E38-4324-B8D7-7167623563EA}" type="pres">
      <dgm:prSet presAssocID="{8FA4EB7D-D386-40E3-9320-033231E40F19}" presName="root1" presStyleCnt="0"/>
      <dgm:spPr/>
    </dgm:pt>
    <dgm:pt modelId="{5F9F414B-6897-4547-8A09-6E9AAA2A1D42}" type="pres">
      <dgm:prSet presAssocID="{8FA4EB7D-D386-40E3-9320-033231E40F19}" presName="LevelOneTextNode" presStyleLbl="node0" presStyleIdx="0" presStyleCnt="1" custAng="5400000" custScaleX="126703" custScaleY="35611" custLinFactNeighborX="-51575" custLinFactNeighborY="-14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E8D5FA-0160-4C7C-B840-CC46803DC064}" type="pres">
      <dgm:prSet presAssocID="{8FA4EB7D-D386-40E3-9320-033231E40F19}" presName="level2hierChild" presStyleCnt="0"/>
      <dgm:spPr/>
    </dgm:pt>
    <dgm:pt modelId="{900E566D-B037-49EE-BE9C-7757EA303FDD}" type="pres">
      <dgm:prSet presAssocID="{2ABB1805-3171-47E8-8E3E-0DB955EAAE17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CFFACA00-56E6-4BC8-831D-5957867928AD}" type="pres">
      <dgm:prSet presAssocID="{2ABB1805-3171-47E8-8E3E-0DB955EAAE17}" presName="connTx" presStyleLbl="parChTrans1D2" presStyleIdx="0" presStyleCnt="3"/>
      <dgm:spPr/>
      <dgm:t>
        <a:bodyPr/>
        <a:lstStyle/>
        <a:p>
          <a:endParaRPr lang="es-ES"/>
        </a:p>
      </dgm:t>
    </dgm:pt>
    <dgm:pt modelId="{B4B78EF7-9B3E-4487-89BB-82138FCC38BA}" type="pres">
      <dgm:prSet presAssocID="{93806A8B-C99D-4265-8629-2128DC3099CF}" presName="root2" presStyleCnt="0"/>
      <dgm:spPr/>
    </dgm:pt>
    <dgm:pt modelId="{0374DFA7-2B83-4384-963E-38AF2E46F276}" type="pres">
      <dgm:prSet presAssocID="{93806A8B-C99D-4265-8629-2128DC3099C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F9E713B-82E5-4228-9CF6-2EDEA78C2E9F}" type="pres">
      <dgm:prSet presAssocID="{93806A8B-C99D-4265-8629-2128DC3099CF}" presName="level3hierChild" presStyleCnt="0"/>
      <dgm:spPr/>
    </dgm:pt>
    <dgm:pt modelId="{B94898F3-79D4-4918-9568-9E94DF956570}" type="pres">
      <dgm:prSet presAssocID="{F4872C8E-4211-44F2-8923-428316866B71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FF20C27F-682E-4C4E-ADCA-8C059ED1EDA5}" type="pres">
      <dgm:prSet presAssocID="{F4872C8E-4211-44F2-8923-428316866B71}" presName="connTx" presStyleLbl="parChTrans1D2" presStyleIdx="1" presStyleCnt="3"/>
      <dgm:spPr/>
      <dgm:t>
        <a:bodyPr/>
        <a:lstStyle/>
        <a:p>
          <a:endParaRPr lang="es-ES"/>
        </a:p>
      </dgm:t>
    </dgm:pt>
    <dgm:pt modelId="{2B83DE84-410D-46C3-AF34-FBE992AB6140}" type="pres">
      <dgm:prSet presAssocID="{9DC3F896-EF43-4817-9748-3F4F6F9FC81E}" presName="root2" presStyleCnt="0"/>
      <dgm:spPr/>
    </dgm:pt>
    <dgm:pt modelId="{BA07C357-F479-4436-9A0A-59F5991CDA28}" type="pres">
      <dgm:prSet presAssocID="{9DC3F896-EF43-4817-9748-3F4F6F9FC81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337D29-C281-4E41-84B3-6C2602254B2C}" type="pres">
      <dgm:prSet presAssocID="{9DC3F896-EF43-4817-9748-3F4F6F9FC81E}" presName="level3hierChild" presStyleCnt="0"/>
      <dgm:spPr/>
    </dgm:pt>
    <dgm:pt modelId="{BEBEF840-E7B3-4EEB-8788-AC42D978854C}" type="pres">
      <dgm:prSet presAssocID="{C129BB6A-B5EF-4360-A05A-44E8346F97C4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A2CDED3F-B528-4C9A-8829-DC7FF9F27869}" type="pres">
      <dgm:prSet presAssocID="{C129BB6A-B5EF-4360-A05A-44E8346F97C4}" presName="connTx" presStyleLbl="parChTrans1D2" presStyleIdx="2" presStyleCnt="3"/>
      <dgm:spPr/>
      <dgm:t>
        <a:bodyPr/>
        <a:lstStyle/>
        <a:p>
          <a:endParaRPr lang="es-ES"/>
        </a:p>
      </dgm:t>
    </dgm:pt>
    <dgm:pt modelId="{B64493E9-4E0D-4B45-8B6F-F0D6946595C4}" type="pres">
      <dgm:prSet presAssocID="{8CE13381-BD9E-4217-B360-9B22333895BE}" presName="root2" presStyleCnt="0"/>
      <dgm:spPr/>
    </dgm:pt>
    <dgm:pt modelId="{9B37732B-0425-42D6-B542-68896FCF7D70}" type="pres">
      <dgm:prSet presAssocID="{8CE13381-BD9E-4217-B360-9B22333895B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93F2AA-452E-49BB-892C-228E8EDD6BA1}" type="pres">
      <dgm:prSet presAssocID="{8CE13381-BD9E-4217-B360-9B22333895BE}" presName="level3hierChild" presStyleCnt="0"/>
      <dgm:spPr/>
    </dgm:pt>
  </dgm:ptLst>
  <dgm:cxnLst>
    <dgm:cxn modelId="{5CD908A1-6EA0-447C-9A1D-DCD052778490}" type="presOf" srcId="{8F9B1CFC-D9B3-4B1A-8A85-A52C851AB591}" destId="{B63852D4-6FF1-494E-B667-EF6E683B6EAA}" srcOrd="0" destOrd="0" presId="urn:microsoft.com/office/officeart/2008/layout/HorizontalMultiLevelHierarchy"/>
    <dgm:cxn modelId="{59D014FF-9AEB-46E9-86E4-0964C4A0DF90}" type="presOf" srcId="{8CE13381-BD9E-4217-B360-9B22333895BE}" destId="{9B37732B-0425-42D6-B542-68896FCF7D70}" srcOrd="0" destOrd="0" presId="urn:microsoft.com/office/officeart/2008/layout/HorizontalMultiLevelHierarchy"/>
    <dgm:cxn modelId="{C6DD79B3-2986-4E80-823C-F10028E0CF53}" type="presOf" srcId="{2ABB1805-3171-47E8-8E3E-0DB955EAAE17}" destId="{900E566D-B037-49EE-BE9C-7757EA303FDD}" srcOrd="0" destOrd="0" presId="urn:microsoft.com/office/officeart/2008/layout/HorizontalMultiLevelHierarchy"/>
    <dgm:cxn modelId="{A5DBA470-C70A-46CD-A56F-B918F9DFF331}" srcId="{8FA4EB7D-D386-40E3-9320-033231E40F19}" destId="{93806A8B-C99D-4265-8629-2128DC3099CF}" srcOrd="0" destOrd="0" parTransId="{2ABB1805-3171-47E8-8E3E-0DB955EAAE17}" sibTransId="{5AA511BA-E098-4FD5-A809-7A9092C6C1F5}"/>
    <dgm:cxn modelId="{BAD908E1-338D-4D20-9267-3801200BD8F8}" type="presOf" srcId="{C129BB6A-B5EF-4360-A05A-44E8346F97C4}" destId="{BEBEF840-E7B3-4EEB-8788-AC42D978854C}" srcOrd="0" destOrd="0" presId="urn:microsoft.com/office/officeart/2008/layout/HorizontalMultiLevelHierarchy"/>
    <dgm:cxn modelId="{6D9247B4-3B58-4FE6-B517-D046F3D7086A}" type="presOf" srcId="{8FA4EB7D-D386-40E3-9320-033231E40F19}" destId="{5F9F414B-6897-4547-8A09-6E9AAA2A1D42}" srcOrd="0" destOrd="0" presId="urn:microsoft.com/office/officeart/2008/layout/HorizontalMultiLevelHierarchy"/>
    <dgm:cxn modelId="{297F7221-514E-42B2-BCCC-D58C7EA85CB9}" type="presOf" srcId="{93806A8B-C99D-4265-8629-2128DC3099CF}" destId="{0374DFA7-2B83-4384-963E-38AF2E46F276}" srcOrd="0" destOrd="0" presId="urn:microsoft.com/office/officeart/2008/layout/HorizontalMultiLevelHierarchy"/>
    <dgm:cxn modelId="{AB346250-9DBD-457B-9257-E4BE51018404}" srcId="{8F9B1CFC-D9B3-4B1A-8A85-A52C851AB591}" destId="{8FA4EB7D-D386-40E3-9320-033231E40F19}" srcOrd="0" destOrd="0" parTransId="{71042A2C-67AC-4BCF-A881-6B13EB2C67B2}" sibTransId="{0F01163B-62C7-4F7A-8743-662934DB9AA8}"/>
    <dgm:cxn modelId="{EA4F4521-3823-4B24-926C-31E4D2BA0F64}" type="presOf" srcId="{F4872C8E-4211-44F2-8923-428316866B71}" destId="{FF20C27F-682E-4C4E-ADCA-8C059ED1EDA5}" srcOrd="1" destOrd="0" presId="urn:microsoft.com/office/officeart/2008/layout/HorizontalMultiLevelHierarchy"/>
    <dgm:cxn modelId="{C242C577-EE86-4176-9369-FFE6944976DE}" type="presOf" srcId="{9DC3F896-EF43-4817-9748-3F4F6F9FC81E}" destId="{BA07C357-F479-4436-9A0A-59F5991CDA28}" srcOrd="0" destOrd="0" presId="urn:microsoft.com/office/officeart/2008/layout/HorizontalMultiLevelHierarchy"/>
    <dgm:cxn modelId="{C1986E20-56C5-4FE9-806A-35BB514795AA}" srcId="{8FA4EB7D-D386-40E3-9320-033231E40F19}" destId="{9DC3F896-EF43-4817-9748-3F4F6F9FC81E}" srcOrd="1" destOrd="0" parTransId="{F4872C8E-4211-44F2-8923-428316866B71}" sibTransId="{7CDA3966-B56D-4B0C-BBE5-66C2E4455CBE}"/>
    <dgm:cxn modelId="{77BF4FD2-A2D9-4C57-A2A7-E58F488B8886}" type="presOf" srcId="{F4872C8E-4211-44F2-8923-428316866B71}" destId="{B94898F3-79D4-4918-9568-9E94DF956570}" srcOrd="0" destOrd="0" presId="urn:microsoft.com/office/officeart/2008/layout/HorizontalMultiLevelHierarchy"/>
    <dgm:cxn modelId="{03ED848A-EB59-460D-B7E4-EC0CF2D25C53}" srcId="{8FA4EB7D-D386-40E3-9320-033231E40F19}" destId="{8CE13381-BD9E-4217-B360-9B22333895BE}" srcOrd="2" destOrd="0" parTransId="{C129BB6A-B5EF-4360-A05A-44E8346F97C4}" sibTransId="{6B8CA029-FA08-4D67-9754-77F16997D4B0}"/>
    <dgm:cxn modelId="{C760C032-5D49-4C99-82DA-C26E834A777F}" type="presOf" srcId="{C129BB6A-B5EF-4360-A05A-44E8346F97C4}" destId="{A2CDED3F-B528-4C9A-8829-DC7FF9F27869}" srcOrd="1" destOrd="0" presId="urn:microsoft.com/office/officeart/2008/layout/HorizontalMultiLevelHierarchy"/>
    <dgm:cxn modelId="{81EA7AFC-32A1-45C0-8EA8-F54B1CE0162B}" type="presOf" srcId="{2ABB1805-3171-47E8-8E3E-0DB955EAAE17}" destId="{CFFACA00-56E6-4BC8-831D-5957867928AD}" srcOrd="1" destOrd="0" presId="urn:microsoft.com/office/officeart/2008/layout/HorizontalMultiLevelHierarchy"/>
    <dgm:cxn modelId="{9BF29184-7338-4324-98AD-0170E5BD85BA}" type="presParOf" srcId="{B63852D4-6FF1-494E-B667-EF6E683B6EAA}" destId="{068D2994-7E38-4324-B8D7-7167623563EA}" srcOrd="0" destOrd="0" presId="urn:microsoft.com/office/officeart/2008/layout/HorizontalMultiLevelHierarchy"/>
    <dgm:cxn modelId="{2AC3912C-3787-4733-A735-CA49373B75CB}" type="presParOf" srcId="{068D2994-7E38-4324-B8D7-7167623563EA}" destId="{5F9F414B-6897-4547-8A09-6E9AAA2A1D42}" srcOrd="0" destOrd="0" presId="urn:microsoft.com/office/officeart/2008/layout/HorizontalMultiLevelHierarchy"/>
    <dgm:cxn modelId="{52168EBC-19C7-46A3-9D68-B7B8A92B8355}" type="presParOf" srcId="{068D2994-7E38-4324-B8D7-7167623563EA}" destId="{5BE8D5FA-0160-4C7C-B840-CC46803DC064}" srcOrd="1" destOrd="0" presId="urn:microsoft.com/office/officeart/2008/layout/HorizontalMultiLevelHierarchy"/>
    <dgm:cxn modelId="{9819E82F-5541-477E-BDFF-9B49BDB3C495}" type="presParOf" srcId="{5BE8D5FA-0160-4C7C-B840-CC46803DC064}" destId="{900E566D-B037-49EE-BE9C-7757EA303FDD}" srcOrd="0" destOrd="0" presId="urn:microsoft.com/office/officeart/2008/layout/HorizontalMultiLevelHierarchy"/>
    <dgm:cxn modelId="{63C01FC3-ABF7-4099-837E-721F089E16C0}" type="presParOf" srcId="{900E566D-B037-49EE-BE9C-7757EA303FDD}" destId="{CFFACA00-56E6-4BC8-831D-5957867928AD}" srcOrd="0" destOrd="0" presId="urn:microsoft.com/office/officeart/2008/layout/HorizontalMultiLevelHierarchy"/>
    <dgm:cxn modelId="{A0A3AD8C-143C-481C-8C42-51720B7923CF}" type="presParOf" srcId="{5BE8D5FA-0160-4C7C-B840-CC46803DC064}" destId="{B4B78EF7-9B3E-4487-89BB-82138FCC38BA}" srcOrd="1" destOrd="0" presId="urn:microsoft.com/office/officeart/2008/layout/HorizontalMultiLevelHierarchy"/>
    <dgm:cxn modelId="{581E4902-F63F-49C4-8C70-45D585CEBC8D}" type="presParOf" srcId="{B4B78EF7-9B3E-4487-89BB-82138FCC38BA}" destId="{0374DFA7-2B83-4384-963E-38AF2E46F276}" srcOrd="0" destOrd="0" presId="urn:microsoft.com/office/officeart/2008/layout/HorizontalMultiLevelHierarchy"/>
    <dgm:cxn modelId="{BE091C2E-41C8-4901-B0AB-EB0CE526F810}" type="presParOf" srcId="{B4B78EF7-9B3E-4487-89BB-82138FCC38BA}" destId="{9F9E713B-82E5-4228-9CF6-2EDEA78C2E9F}" srcOrd="1" destOrd="0" presId="urn:microsoft.com/office/officeart/2008/layout/HorizontalMultiLevelHierarchy"/>
    <dgm:cxn modelId="{6C8AD602-7DC7-44C3-A832-A90809F0BBE8}" type="presParOf" srcId="{5BE8D5FA-0160-4C7C-B840-CC46803DC064}" destId="{B94898F3-79D4-4918-9568-9E94DF956570}" srcOrd="2" destOrd="0" presId="urn:microsoft.com/office/officeart/2008/layout/HorizontalMultiLevelHierarchy"/>
    <dgm:cxn modelId="{89F02993-35D7-408D-8CA2-F9E3D2DDDA5B}" type="presParOf" srcId="{B94898F3-79D4-4918-9568-9E94DF956570}" destId="{FF20C27F-682E-4C4E-ADCA-8C059ED1EDA5}" srcOrd="0" destOrd="0" presId="urn:microsoft.com/office/officeart/2008/layout/HorizontalMultiLevelHierarchy"/>
    <dgm:cxn modelId="{73D6E7C7-701F-478C-92DF-38A8F7AE5A83}" type="presParOf" srcId="{5BE8D5FA-0160-4C7C-B840-CC46803DC064}" destId="{2B83DE84-410D-46C3-AF34-FBE992AB6140}" srcOrd="3" destOrd="0" presId="urn:microsoft.com/office/officeart/2008/layout/HorizontalMultiLevelHierarchy"/>
    <dgm:cxn modelId="{550901F1-8127-4D6B-A39E-E6DFA2E09938}" type="presParOf" srcId="{2B83DE84-410D-46C3-AF34-FBE992AB6140}" destId="{BA07C357-F479-4436-9A0A-59F5991CDA28}" srcOrd="0" destOrd="0" presId="urn:microsoft.com/office/officeart/2008/layout/HorizontalMultiLevelHierarchy"/>
    <dgm:cxn modelId="{677B2B07-1FA5-41CC-BFFD-8AA08953BA55}" type="presParOf" srcId="{2B83DE84-410D-46C3-AF34-FBE992AB6140}" destId="{8D337D29-C281-4E41-84B3-6C2602254B2C}" srcOrd="1" destOrd="0" presId="urn:microsoft.com/office/officeart/2008/layout/HorizontalMultiLevelHierarchy"/>
    <dgm:cxn modelId="{75E4E0B5-DD0C-4C2D-BBC8-E4E37CD3ED1F}" type="presParOf" srcId="{5BE8D5FA-0160-4C7C-B840-CC46803DC064}" destId="{BEBEF840-E7B3-4EEB-8788-AC42D978854C}" srcOrd="4" destOrd="0" presId="urn:microsoft.com/office/officeart/2008/layout/HorizontalMultiLevelHierarchy"/>
    <dgm:cxn modelId="{EE7F940B-402D-4488-9453-0077173B1FCF}" type="presParOf" srcId="{BEBEF840-E7B3-4EEB-8788-AC42D978854C}" destId="{A2CDED3F-B528-4C9A-8829-DC7FF9F27869}" srcOrd="0" destOrd="0" presId="urn:microsoft.com/office/officeart/2008/layout/HorizontalMultiLevelHierarchy"/>
    <dgm:cxn modelId="{AB3834E4-8525-4DEC-AFC5-C1ADE97C87AF}" type="presParOf" srcId="{5BE8D5FA-0160-4C7C-B840-CC46803DC064}" destId="{B64493E9-4E0D-4B45-8B6F-F0D6946595C4}" srcOrd="5" destOrd="0" presId="urn:microsoft.com/office/officeart/2008/layout/HorizontalMultiLevelHierarchy"/>
    <dgm:cxn modelId="{21E12516-83DE-4F45-BDE1-16738608A965}" type="presParOf" srcId="{B64493E9-4E0D-4B45-8B6F-F0D6946595C4}" destId="{9B37732B-0425-42D6-B542-68896FCF7D70}" srcOrd="0" destOrd="0" presId="urn:microsoft.com/office/officeart/2008/layout/HorizontalMultiLevelHierarchy"/>
    <dgm:cxn modelId="{0055C174-4E0B-410F-A1EA-AC9420953AB1}" type="presParOf" srcId="{B64493E9-4E0D-4B45-8B6F-F0D6946595C4}" destId="{8393F2AA-452E-49BB-892C-228E8EDD6BA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BC991F-0489-4069-9BB9-1216F25EA8D4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43BEABC-F8E8-405D-8E86-68E172354B31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accent6">
                  <a:lumMod val="75000"/>
                </a:schemeClr>
              </a:solidFill>
              <a:effectLst/>
              <a:latin typeface="Comic Sans MS" pitchFamily="66" charset="0"/>
            </a:rPr>
            <a:t>FACTORES QUE INCIDEN EN LA ACTIVIDAD ENZIMÁTICA </a:t>
          </a:r>
          <a:endParaRPr lang="es-CO" sz="1600" dirty="0">
            <a:solidFill>
              <a:schemeClr val="accent6">
                <a:lumMod val="75000"/>
              </a:schemeClr>
            </a:solidFill>
            <a:effectLst/>
            <a:latin typeface="Comic Sans MS" pitchFamily="66" charset="0"/>
          </a:endParaRPr>
        </a:p>
      </dgm:t>
    </dgm:pt>
    <dgm:pt modelId="{0DA8B14F-DA30-45BF-894F-81A4F3C559D2}" type="parTrans" cxnId="{FEB5118C-42E5-4BBA-8A32-D3457A1ACA42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F989D1FF-1E4F-4466-B1C2-5FF03164FC4A}" type="sibTrans" cxnId="{FEB5118C-42E5-4BBA-8A32-D3457A1ACA42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2A8A063A-43CE-42BA-A1B8-E266F62FF5D3}">
      <dgm:prSet phldrT="[Texto]"/>
      <dgm:spPr/>
      <dgm:t>
        <a:bodyPr/>
        <a:lstStyle/>
        <a:p>
          <a:r>
            <a:rPr lang="es-CO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La temperatura</a:t>
          </a:r>
          <a:endParaRPr lang="es-CO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505186DB-89D9-46EA-A85D-3EA2B631BA70}" type="parTrans" cxnId="{5D10944C-06A1-46DF-9029-01DD9470FF55}">
      <dgm:prSet/>
      <dgm:spPr/>
      <dgm:t>
        <a:bodyPr/>
        <a:lstStyle/>
        <a:p>
          <a:endParaRPr lang="es-CO" sz="1200">
            <a:latin typeface="Comic Sans MS" pitchFamily="66" charset="0"/>
          </a:endParaRPr>
        </a:p>
      </dgm:t>
    </dgm:pt>
    <dgm:pt modelId="{6717EEC6-4B6C-42A4-8C95-69E2A45DCC24}" type="sibTrans" cxnId="{5D10944C-06A1-46DF-9029-01DD9470FF55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0BC9FDA9-BCC2-4C33-A289-1142D69C33EC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El PH </a:t>
          </a:r>
          <a:endParaRPr lang="es-CO" sz="1600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32AF5669-178A-4782-B5F8-7F2C61469B41}" type="parTrans" cxnId="{2F5D1D46-8085-4DC2-80B9-6F8110C24505}">
      <dgm:prSet/>
      <dgm:spPr/>
      <dgm:t>
        <a:bodyPr/>
        <a:lstStyle/>
        <a:p>
          <a:endParaRPr lang="es-CO" sz="1200">
            <a:latin typeface="Comic Sans MS" pitchFamily="66" charset="0"/>
          </a:endParaRPr>
        </a:p>
      </dgm:t>
    </dgm:pt>
    <dgm:pt modelId="{B35770D2-F1D6-429C-A400-641B6CD4A928}" type="sibTrans" cxnId="{2F5D1D46-8085-4DC2-80B9-6F8110C24505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57CAFA48-B442-4D47-BC16-8E2377948131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Concentración del sustrato</a:t>
          </a:r>
          <a:endParaRPr lang="es-CO" sz="1600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08EC51DB-33EF-4E8E-9360-284C9311AD5A}" type="parTrans" cxnId="{A71340DF-6D60-491D-8723-A4AB100CCA98}">
      <dgm:prSet/>
      <dgm:spPr/>
      <dgm:t>
        <a:bodyPr/>
        <a:lstStyle/>
        <a:p>
          <a:endParaRPr lang="es-CO" sz="1200">
            <a:latin typeface="Comic Sans MS" pitchFamily="66" charset="0"/>
          </a:endParaRPr>
        </a:p>
      </dgm:t>
    </dgm:pt>
    <dgm:pt modelId="{C8BEC80C-07D0-46BF-9CD0-E4B01910ADA9}" type="sibTrans" cxnId="{A71340DF-6D60-491D-8723-A4AB100CCA98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2F997D1D-F003-4A69-AC36-C9960E434647}">
      <dgm:prSet custT="1"/>
      <dgm:spPr/>
      <dgm:t>
        <a:bodyPr/>
        <a:lstStyle/>
        <a:p>
          <a:r>
            <a:rPr lang="es-CO" sz="16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depende de diversos factores</a:t>
          </a:r>
          <a:endParaRPr lang="es-CO" sz="1600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63EA01AE-F924-4FF4-9A30-432837C51946}" type="parTrans" cxnId="{8F87B37C-DF3B-4C96-B1DF-52777CD8D163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C6CB7627-1381-42F9-B850-F4A8FA608C3C}" type="sibTrans" cxnId="{8F87B37C-DF3B-4C96-B1DF-52777CD8D163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AFF64F27-2EC9-4F74-A5D5-7B6647A8548E}">
      <dgm:prSet custT="1"/>
      <dgm:spPr/>
      <dgm:t>
        <a:bodyPr/>
        <a:lstStyle/>
        <a:p>
          <a:r>
            <a:rPr lang="es-CO" sz="1600" b="1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Inhibidores</a:t>
          </a:r>
          <a:endParaRPr lang="es-CO" sz="160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8CB5EA75-71F9-40C5-B781-0A9A74E62AA4}" type="parTrans" cxnId="{2E9E8E9B-43A2-4642-9B78-88B36349A86A}">
      <dgm:prSet/>
      <dgm:spPr/>
      <dgm:t>
        <a:bodyPr/>
        <a:lstStyle/>
        <a:p>
          <a:endParaRPr lang="es-CO" sz="1200">
            <a:latin typeface="Comic Sans MS" pitchFamily="66" charset="0"/>
          </a:endParaRPr>
        </a:p>
      </dgm:t>
    </dgm:pt>
    <dgm:pt modelId="{34D24623-B561-4841-83ED-54CA289F1FFB}" type="sibTrans" cxnId="{2E9E8E9B-43A2-4642-9B78-88B36349A86A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2F3AC728-AB9E-4D91-8DB7-3874CB0FA0B3}" type="asst">
      <dgm:prSet custT="1"/>
      <dgm:spPr/>
      <dgm:t>
        <a:bodyPr/>
        <a:lstStyle/>
        <a:p>
          <a:r>
            <a:rPr lang="es-CO" sz="16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competitivos</a:t>
          </a:r>
          <a:endParaRPr lang="es-CO" sz="1600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DC8ED8AE-E6E7-45B0-8F7B-83BEAE3C7983}" type="parTrans" cxnId="{FD993010-F406-4A1F-B1A0-ED8D27E0DB84}">
      <dgm:prSet/>
      <dgm:spPr/>
      <dgm:t>
        <a:bodyPr/>
        <a:lstStyle/>
        <a:p>
          <a:endParaRPr lang="es-CO" sz="1200">
            <a:latin typeface="Comic Sans MS" pitchFamily="66" charset="0"/>
          </a:endParaRPr>
        </a:p>
      </dgm:t>
    </dgm:pt>
    <dgm:pt modelId="{0D28C5B6-A23F-4B04-B6B0-FE8AB536BEA4}" type="sibTrans" cxnId="{FD993010-F406-4A1F-B1A0-ED8D27E0DB84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B2599150-9021-4587-8CAE-5DE9AA4C5B1A}" type="asst">
      <dgm:prSet/>
      <dgm:spPr/>
      <dgm:t>
        <a:bodyPr/>
        <a:lstStyle/>
        <a:p>
          <a:r>
            <a:rPr lang="es-CO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No competitivos</a:t>
          </a:r>
          <a:endParaRPr lang="es-CO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0DF56822-5D3B-4129-9C77-7937BFE11373}" type="parTrans" cxnId="{5A94E0C0-9F21-404F-BDC8-34F2E35073C3}">
      <dgm:prSet/>
      <dgm:spPr/>
      <dgm:t>
        <a:bodyPr/>
        <a:lstStyle/>
        <a:p>
          <a:endParaRPr lang="es-CO" sz="1200">
            <a:latin typeface="Comic Sans MS" pitchFamily="66" charset="0"/>
          </a:endParaRPr>
        </a:p>
      </dgm:t>
    </dgm:pt>
    <dgm:pt modelId="{BC968F29-0E06-4CB8-A346-D263E9126433}" type="sibTrans" cxnId="{5A94E0C0-9F21-404F-BDC8-34F2E35073C3}">
      <dgm:prSet/>
      <dgm:spPr/>
      <dgm:t>
        <a:bodyPr/>
        <a:lstStyle/>
        <a:p>
          <a:endParaRPr lang="es-CO">
            <a:latin typeface="Comic Sans MS" pitchFamily="66" charset="0"/>
          </a:endParaRPr>
        </a:p>
      </dgm:t>
    </dgm:pt>
    <dgm:pt modelId="{43437873-3464-4552-9D07-D13A09EA7298}" type="pres">
      <dgm:prSet presAssocID="{40BC991F-0489-4069-9BB9-1216F25EA8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4D7A99-3F50-4DCF-BE18-99253A3A7641}" type="pres">
      <dgm:prSet presAssocID="{A43BEABC-F8E8-405D-8E86-68E172354B31}" presName="hierRoot1" presStyleCnt="0">
        <dgm:presLayoutVars>
          <dgm:hierBranch val="init"/>
        </dgm:presLayoutVars>
      </dgm:prSet>
      <dgm:spPr/>
    </dgm:pt>
    <dgm:pt modelId="{E1CD0BD0-254E-4C36-84F4-755D9434CA0F}" type="pres">
      <dgm:prSet presAssocID="{A43BEABC-F8E8-405D-8E86-68E172354B31}" presName="rootComposite1" presStyleCnt="0"/>
      <dgm:spPr/>
    </dgm:pt>
    <dgm:pt modelId="{7851F9AE-5B49-4CB5-958B-D4FE38468BC7}" type="pres">
      <dgm:prSet presAssocID="{A43BEABC-F8E8-405D-8E86-68E172354B31}" presName="rootText1" presStyleLbl="node0" presStyleIdx="0" presStyleCnt="2" custScaleX="141172" custScaleY="150965" custLinFactY="-27816" custLinFactNeighborX="-3636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E2C3030-C975-47C0-9241-BD001642F0F1}" type="pres">
      <dgm:prSet presAssocID="{A43BEABC-F8E8-405D-8E86-68E172354B3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F049B9-4FB2-4164-9925-880D62864959}" type="pres">
      <dgm:prSet presAssocID="{A43BEABC-F8E8-405D-8E86-68E172354B31}" presName="hierChild2" presStyleCnt="0"/>
      <dgm:spPr/>
    </dgm:pt>
    <dgm:pt modelId="{882E813A-F868-48C9-B50D-2EB44B7D490C}" type="pres">
      <dgm:prSet presAssocID="{505186DB-89D9-46EA-A85D-3EA2B631BA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0785304-F97E-448B-ABC1-9EAF25B6340A}" type="pres">
      <dgm:prSet presAssocID="{2A8A063A-43CE-42BA-A1B8-E266F62FF5D3}" presName="hierRoot2" presStyleCnt="0">
        <dgm:presLayoutVars>
          <dgm:hierBranch val="init"/>
        </dgm:presLayoutVars>
      </dgm:prSet>
      <dgm:spPr/>
    </dgm:pt>
    <dgm:pt modelId="{681876D1-F2B6-47DF-A1B6-736D0C58334C}" type="pres">
      <dgm:prSet presAssocID="{2A8A063A-43CE-42BA-A1B8-E266F62FF5D3}" presName="rootComposite" presStyleCnt="0"/>
      <dgm:spPr/>
    </dgm:pt>
    <dgm:pt modelId="{B5F16BBC-4C56-4D43-884C-38F529705457}" type="pres">
      <dgm:prSet presAssocID="{2A8A063A-43CE-42BA-A1B8-E266F62FF5D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075AEC-BACB-41BE-AE5E-6725740B3C0A}" type="pres">
      <dgm:prSet presAssocID="{2A8A063A-43CE-42BA-A1B8-E266F62FF5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E8570D80-4A6C-4439-AFE4-B2EA5A058994}" type="pres">
      <dgm:prSet presAssocID="{2A8A063A-43CE-42BA-A1B8-E266F62FF5D3}" presName="hierChild4" presStyleCnt="0"/>
      <dgm:spPr/>
    </dgm:pt>
    <dgm:pt modelId="{5B07A206-B740-497D-9C78-1BA1201E1A3E}" type="pres">
      <dgm:prSet presAssocID="{2A8A063A-43CE-42BA-A1B8-E266F62FF5D3}" presName="hierChild5" presStyleCnt="0"/>
      <dgm:spPr/>
    </dgm:pt>
    <dgm:pt modelId="{BECF0AD5-4962-45E9-8D51-9C0CC26476BA}" type="pres">
      <dgm:prSet presAssocID="{32AF5669-178A-4782-B5F8-7F2C61469B4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F279698-893B-4EB3-88EA-85E5048CB0C5}" type="pres">
      <dgm:prSet presAssocID="{0BC9FDA9-BCC2-4C33-A289-1142D69C33EC}" presName="hierRoot2" presStyleCnt="0">
        <dgm:presLayoutVars>
          <dgm:hierBranch val="init"/>
        </dgm:presLayoutVars>
      </dgm:prSet>
      <dgm:spPr/>
    </dgm:pt>
    <dgm:pt modelId="{E426603D-9644-43BD-8A3F-E61D07E12DD9}" type="pres">
      <dgm:prSet presAssocID="{0BC9FDA9-BCC2-4C33-A289-1142D69C33EC}" presName="rootComposite" presStyleCnt="0"/>
      <dgm:spPr/>
    </dgm:pt>
    <dgm:pt modelId="{7D90DB45-B53F-40E8-81BF-7A47B8B7DC7A}" type="pres">
      <dgm:prSet presAssocID="{0BC9FDA9-BCC2-4C33-A289-1142D69C33EC}" presName="rootText" presStyleLbl="node2" presStyleIdx="1" presStyleCnt="4" custLinFactNeighborX="-4470" custLinFactNeighborY="89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52FEB9-426E-4FC9-88E3-9249422B07FA}" type="pres">
      <dgm:prSet presAssocID="{0BC9FDA9-BCC2-4C33-A289-1142D69C33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B3D7A766-162D-45D4-A460-B9E7B8C00302}" type="pres">
      <dgm:prSet presAssocID="{0BC9FDA9-BCC2-4C33-A289-1142D69C33EC}" presName="hierChild4" presStyleCnt="0"/>
      <dgm:spPr/>
    </dgm:pt>
    <dgm:pt modelId="{8F2B46D4-5F3F-4957-AAC5-035F38A2C691}" type="pres">
      <dgm:prSet presAssocID="{0BC9FDA9-BCC2-4C33-A289-1142D69C33EC}" presName="hierChild5" presStyleCnt="0"/>
      <dgm:spPr/>
    </dgm:pt>
    <dgm:pt modelId="{11D25BA4-D081-45C3-8092-8E5E09F7FB5A}" type="pres">
      <dgm:prSet presAssocID="{08EC51DB-33EF-4E8E-9360-284C9311AD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F740685-7529-4071-91A1-C3EA1F9377B9}" type="pres">
      <dgm:prSet presAssocID="{57CAFA48-B442-4D47-BC16-8E2377948131}" presName="hierRoot2" presStyleCnt="0">
        <dgm:presLayoutVars>
          <dgm:hierBranch val="init"/>
        </dgm:presLayoutVars>
      </dgm:prSet>
      <dgm:spPr/>
    </dgm:pt>
    <dgm:pt modelId="{739385EB-068F-4D13-9EF2-E991E8BB3C5F}" type="pres">
      <dgm:prSet presAssocID="{57CAFA48-B442-4D47-BC16-8E2377948131}" presName="rootComposite" presStyleCnt="0"/>
      <dgm:spPr/>
    </dgm:pt>
    <dgm:pt modelId="{C7085879-0B2E-418B-8B96-49B67E992FEB}" type="pres">
      <dgm:prSet presAssocID="{57CAFA48-B442-4D47-BC16-8E237794813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6856B61-CDFF-4F55-AFE2-B44C14C0CA9A}" type="pres">
      <dgm:prSet presAssocID="{57CAFA48-B442-4D47-BC16-8E2377948131}" presName="rootConnector" presStyleLbl="node2" presStyleIdx="2" presStyleCnt="4"/>
      <dgm:spPr/>
      <dgm:t>
        <a:bodyPr/>
        <a:lstStyle/>
        <a:p>
          <a:endParaRPr lang="es-ES"/>
        </a:p>
      </dgm:t>
    </dgm:pt>
    <dgm:pt modelId="{17585680-300A-40BB-A57B-6E66A37CF8D3}" type="pres">
      <dgm:prSet presAssocID="{57CAFA48-B442-4D47-BC16-8E2377948131}" presName="hierChild4" presStyleCnt="0"/>
      <dgm:spPr/>
    </dgm:pt>
    <dgm:pt modelId="{DDA52B7B-8FDF-4798-A943-DD99C522EC07}" type="pres">
      <dgm:prSet presAssocID="{57CAFA48-B442-4D47-BC16-8E2377948131}" presName="hierChild5" presStyleCnt="0"/>
      <dgm:spPr/>
    </dgm:pt>
    <dgm:pt modelId="{0F685AE2-D9B6-4924-BF36-35F59235DB87}" type="pres">
      <dgm:prSet presAssocID="{8CB5EA75-71F9-40C5-B781-0A9A74E62AA4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4479001-3A9B-4C00-9E96-58190D279713}" type="pres">
      <dgm:prSet presAssocID="{AFF64F27-2EC9-4F74-A5D5-7B6647A8548E}" presName="hierRoot2" presStyleCnt="0">
        <dgm:presLayoutVars>
          <dgm:hierBranch val="init"/>
        </dgm:presLayoutVars>
      </dgm:prSet>
      <dgm:spPr/>
    </dgm:pt>
    <dgm:pt modelId="{8192F313-1CF2-4C5F-8123-1BCA01EC259D}" type="pres">
      <dgm:prSet presAssocID="{AFF64F27-2EC9-4F74-A5D5-7B6647A8548E}" presName="rootComposite" presStyleCnt="0"/>
      <dgm:spPr/>
    </dgm:pt>
    <dgm:pt modelId="{C397288E-840B-418A-9A5B-237D50C0E93D}" type="pres">
      <dgm:prSet presAssocID="{AFF64F27-2EC9-4F74-A5D5-7B6647A8548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C3B847-22FF-449E-80F0-B49F25722BCF}" type="pres">
      <dgm:prSet presAssocID="{AFF64F27-2EC9-4F74-A5D5-7B6647A8548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5408549-DAB0-4E6D-852C-9C31537A1436}" type="pres">
      <dgm:prSet presAssocID="{AFF64F27-2EC9-4F74-A5D5-7B6647A8548E}" presName="hierChild4" presStyleCnt="0"/>
      <dgm:spPr/>
    </dgm:pt>
    <dgm:pt modelId="{B6BA86CA-70AF-43B7-85DD-116123B73E9E}" type="pres">
      <dgm:prSet presAssocID="{AFF64F27-2EC9-4F74-A5D5-7B6647A8548E}" presName="hierChild5" presStyleCnt="0"/>
      <dgm:spPr/>
    </dgm:pt>
    <dgm:pt modelId="{0DBD5D09-CAAA-465D-B365-528D7425EB73}" type="pres">
      <dgm:prSet presAssocID="{DC8ED8AE-E6E7-45B0-8F7B-83BEAE3C7983}" presName="Name111" presStyleLbl="parChTrans1D3" presStyleIdx="0" presStyleCnt="2"/>
      <dgm:spPr/>
      <dgm:t>
        <a:bodyPr/>
        <a:lstStyle/>
        <a:p>
          <a:endParaRPr lang="es-ES"/>
        </a:p>
      </dgm:t>
    </dgm:pt>
    <dgm:pt modelId="{E8A0A5DA-85D6-4DFA-A360-1B74359DE1AD}" type="pres">
      <dgm:prSet presAssocID="{2F3AC728-AB9E-4D91-8DB7-3874CB0FA0B3}" presName="hierRoot3" presStyleCnt="0">
        <dgm:presLayoutVars>
          <dgm:hierBranch val="init"/>
        </dgm:presLayoutVars>
      </dgm:prSet>
      <dgm:spPr/>
    </dgm:pt>
    <dgm:pt modelId="{3F1B0D2C-AB00-4EF4-80F5-B6CC2D3896B0}" type="pres">
      <dgm:prSet presAssocID="{2F3AC728-AB9E-4D91-8DB7-3874CB0FA0B3}" presName="rootComposite3" presStyleCnt="0"/>
      <dgm:spPr/>
    </dgm:pt>
    <dgm:pt modelId="{C483F6CD-EC5D-4520-A65B-49DC1CA1B1C2}" type="pres">
      <dgm:prSet presAssocID="{2F3AC728-AB9E-4D91-8DB7-3874CB0FA0B3}" presName="rootText3" presStyleLbl="asst2" presStyleIdx="0" presStyleCnt="2" custScaleY="10796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8A770E-3FF8-4C00-A6A1-68FF550C1818}" type="pres">
      <dgm:prSet presAssocID="{2F3AC728-AB9E-4D91-8DB7-3874CB0FA0B3}" presName="rootConnector3" presStyleLbl="asst2" presStyleIdx="0" presStyleCnt="2"/>
      <dgm:spPr/>
      <dgm:t>
        <a:bodyPr/>
        <a:lstStyle/>
        <a:p>
          <a:endParaRPr lang="es-ES"/>
        </a:p>
      </dgm:t>
    </dgm:pt>
    <dgm:pt modelId="{93B0CFD8-B873-4697-8F3A-4D90E2F283CE}" type="pres">
      <dgm:prSet presAssocID="{2F3AC728-AB9E-4D91-8DB7-3874CB0FA0B3}" presName="hierChild6" presStyleCnt="0"/>
      <dgm:spPr/>
    </dgm:pt>
    <dgm:pt modelId="{A18243C5-B21C-4E34-BE87-475002EC8141}" type="pres">
      <dgm:prSet presAssocID="{2F3AC728-AB9E-4D91-8DB7-3874CB0FA0B3}" presName="hierChild7" presStyleCnt="0"/>
      <dgm:spPr/>
    </dgm:pt>
    <dgm:pt modelId="{0F2154A7-A0D7-4328-A1C7-DB149C5712C2}" type="pres">
      <dgm:prSet presAssocID="{0DF56822-5D3B-4129-9C77-7937BFE1137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584C4BDA-B53E-4C7F-A1D9-8E1DE1D34C90}" type="pres">
      <dgm:prSet presAssocID="{B2599150-9021-4587-8CAE-5DE9AA4C5B1A}" presName="hierRoot3" presStyleCnt="0">
        <dgm:presLayoutVars>
          <dgm:hierBranch val="init"/>
        </dgm:presLayoutVars>
      </dgm:prSet>
      <dgm:spPr/>
    </dgm:pt>
    <dgm:pt modelId="{50322ADA-6D14-4157-AA66-3F82EAAEF690}" type="pres">
      <dgm:prSet presAssocID="{B2599150-9021-4587-8CAE-5DE9AA4C5B1A}" presName="rootComposite3" presStyleCnt="0"/>
      <dgm:spPr/>
    </dgm:pt>
    <dgm:pt modelId="{E239B7F0-E75E-4B7F-B35C-0496636C9E2E}" type="pres">
      <dgm:prSet presAssocID="{B2599150-9021-4587-8CAE-5DE9AA4C5B1A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11DA812-53FD-4F37-8663-A2BD794172F2}" type="pres">
      <dgm:prSet presAssocID="{B2599150-9021-4587-8CAE-5DE9AA4C5B1A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7FAF03B-CAA5-4DBA-B6C5-F39F4486BE3B}" type="pres">
      <dgm:prSet presAssocID="{B2599150-9021-4587-8CAE-5DE9AA4C5B1A}" presName="hierChild6" presStyleCnt="0"/>
      <dgm:spPr/>
    </dgm:pt>
    <dgm:pt modelId="{BDEF5382-0BBF-4A1B-9445-7711526D7D94}" type="pres">
      <dgm:prSet presAssocID="{B2599150-9021-4587-8CAE-5DE9AA4C5B1A}" presName="hierChild7" presStyleCnt="0"/>
      <dgm:spPr/>
    </dgm:pt>
    <dgm:pt modelId="{F0B13976-93E4-4382-A909-C55E70B24D46}" type="pres">
      <dgm:prSet presAssocID="{A43BEABC-F8E8-405D-8E86-68E172354B31}" presName="hierChild3" presStyleCnt="0"/>
      <dgm:spPr/>
    </dgm:pt>
    <dgm:pt modelId="{39ED2637-298F-4C4C-9127-1797C24D410C}" type="pres">
      <dgm:prSet presAssocID="{2F997D1D-F003-4A69-AC36-C9960E434647}" presName="hierRoot1" presStyleCnt="0">
        <dgm:presLayoutVars>
          <dgm:hierBranch val="init"/>
        </dgm:presLayoutVars>
      </dgm:prSet>
      <dgm:spPr/>
    </dgm:pt>
    <dgm:pt modelId="{29272631-A3AB-4ACD-9525-32742E587100}" type="pres">
      <dgm:prSet presAssocID="{2F997D1D-F003-4A69-AC36-C9960E434647}" presName="rootComposite1" presStyleCnt="0"/>
      <dgm:spPr/>
    </dgm:pt>
    <dgm:pt modelId="{2E55E522-43A2-4FC2-84E3-24713C53A0EE}" type="pres">
      <dgm:prSet presAssocID="{2F997D1D-F003-4A69-AC36-C9960E434647}" presName="rootText1" presStyleLbl="node0" presStyleIdx="1" presStyleCnt="2" custLinFactX="-39979" custLinFactNeighborX="-100000" custLinFactNeighborY="50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988853-B980-4629-B918-21981492D21A}" type="pres">
      <dgm:prSet presAssocID="{2F997D1D-F003-4A69-AC36-C9960E4346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8AD9C88-AA2C-4A74-8F18-B5069A72E853}" type="pres">
      <dgm:prSet presAssocID="{2F997D1D-F003-4A69-AC36-C9960E434647}" presName="hierChild2" presStyleCnt="0"/>
      <dgm:spPr/>
    </dgm:pt>
    <dgm:pt modelId="{D13AEAF4-9CDC-40CA-8FD1-554BE0B23432}" type="pres">
      <dgm:prSet presAssocID="{2F997D1D-F003-4A69-AC36-C9960E434647}" presName="hierChild3" presStyleCnt="0"/>
      <dgm:spPr/>
    </dgm:pt>
  </dgm:ptLst>
  <dgm:cxnLst>
    <dgm:cxn modelId="{B13C38E3-22CC-40C4-A8CC-C099946032FE}" type="presOf" srcId="{57CAFA48-B442-4D47-BC16-8E2377948131}" destId="{C7085879-0B2E-418B-8B96-49B67E992FEB}" srcOrd="0" destOrd="0" presId="urn:microsoft.com/office/officeart/2005/8/layout/orgChart1"/>
    <dgm:cxn modelId="{26BF2727-BC8B-4D65-B59E-F7897825884C}" type="presOf" srcId="{57CAFA48-B442-4D47-BC16-8E2377948131}" destId="{66856B61-CDFF-4F55-AFE2-B44C14C0CA9A}" srcOrd="1" destOrd="0" presId="urn:microsoft.com/office/officeart/2005/8/layout/orgChart1"/>
    <dgm:cxn modelId="{8F87B37C-DF3B-4C96-B1DF-52777CD8D163}" srcId="{40BC991F-0489-4069-9BB9-1216F25EA8D4}" destId="{2F997D1D-F003-4A69-AC36-C9960E434647}" srcOrd="1" destOrd="0" parTransId="{63EA01AE-F924-4FF4-9A30-432837C51946}" sibTransId="{C6CB7627-1381-42F9-B850-F4A8FA608C3C}"/>
    <dgm:cxn modelId="{E4AE745E-C623-4682-B47B-02C4CF8FC3CD}" type="presOf" srcId="{08EC51DB-33EF-4E8E-9360-284C9311AD5A}" destId="{11D25BA4-D081-45C3-8092-8E5E09F7FB5A}" srcOrd="0" destOrd="0" presId="urn:microsoft.com/office/officeart/2005/8/layout/orgChart1"/>
    <dgm:cxn modelId="{2E9E8E9B-43A2-4642-9B78-88B36349A86A}" srcId="{A43BEABC-F8E8-405D-8E86-68E172354B31}" destId="{AFF64F27-2EC9-4F74-A5D5-7B6647A8548E}" srcOrd="3" destOrd="0" parTransId="{8CB5EA75-71F9-40C5-B781-0A9A74E62AA4}" sibTransId="{34D24623-B561-4841-83ED-54CA289F1FFB}"/>
    <dgm:cxn modelId="{2F5D1D46-8085-4DC2-80B9-6F8110C24505}" srcId="{A43BEABC-F8E8-405D-8E86-68E172354B31}" destId="{0BC9FDA9-BCC2-4C33-A289-1142D69C33EC}" srcOrd="1" destOrd="0" parTransId="{32AF5669-178A-4782-B5F8-7F2C61469B41}" sibTransId="{B35770D2-F1D6-429C-A400-641B6CD4A928}"/>
    <dgm:cxn modelId="{8C73BD9A-7BF3-4054-8596-54C9C61FD9AC}" type="presOf" srcId="{2F997D1D-F003-4A69-AC36-C9960E434647}" destId="{2E55E522-43A2-4FC2-84E3-24713C53A0EE}" srcOrd="0" destOrd="0" presId="urn:microsoft.com/office/officeart/2005/8/layout/orgChart1"/>
    <dgm:cxn modelId="{EB674ECA-1557-4441-A901-A983A0690012}" type="presOf" srcId="{0DF56822-5D3B-4129-9C77-7937BFE11373}" destId="{0F2154A7-A0D7-4328-A1C7-DB149C5712C2}" srcOrd="0" destOrd="0" presId="urn:microsoft.com/office/officeart/2005/8/layout/orgChart1"/>
    <dgm:cxn modelId="{5A94E0C0-9F21-404F-BDC8-34F2E35073C3}" srcId="{AFF64F27-2EC9-4F74-A5D5-7B6647A8548E}" destId="{B2599150-9021-4587-8CAE-5DE9AA4C5B1A}" srcOrd="1" destOrd="0" parTransId="{0DF56822-5D3B-4129-9C77-7937BFE11373}" sibTransId="{BC968F29-0E06-4CB8-A346-D263E9126433}"/>
    <dgm:cxn modelId="{6B05050D-CC9B-4EF4-98CB-91C9D6EDD888}" type="presOf" srcId="{32AF5669-178A-4782-B5F8-7F2C61469B41}" destId="{BECF0AD5-4962-45E9-8D51-9C0CC26476BA}" srcOrd="0" destOrd="0" presId="urn:microsoft.com/office/officeart/2005/8/layout/orgChart1"/>
    <dgm:cxn modelId="{26E679AE-C904-430D-BB11-1D45AE375F59}" type="presOf" srcId="{2A8A063A-43CE-42BA-A1B8-E266F62FF5D3}" destId="{5B075AEC-BACB-41BE-AE5E-6725740B3C0A}" srcOrd="1" destOrd="0" presId="urn:microsoft.com/office/officeart/2005/8/layout/orgChart1"/>
    <dgm:cxn modelId="{A71340DF-6D60-491D-8723-A4AB100CCA98}" srcId="{A43BEABC-F8E8-405D-8E86-68E172354B31}" destId="{57CAFA48-B442-4D47-BC16-8E2377948131}" srcOrd="2" destOrd="0" parTransId="{08EC51DB-33EF-4E8E-9360-284C9311AD5A}" sibTransId="{C8BEC80C-07D0-46BF-9CD0-E4B01910ADA9}"/>
    <dgm:cxn modelId="{FD993010-F406-4A1F-B1A0-ED8D27E0DB84}" srcId="{AFF64F27-2EC9-4F74-A5D5-7B6647A8548E}" destId="{2F3AC728-AB9E-4D91-8DB7-3874CB0FA0B3}" srcOrd="0" destOrd="0" parTransId="{DC8ED8AE-E6E7-45B0-8F7B-83BEAE3C7983}" sibTransId="{0D28C5B6-A23F-4B04-B6B0-FE8AB536BEA4}"/>
    <dgm:cxn modelId="{3FB8B607-936B-4BC6-8DF6-CC87CD4F0A92}" type="presOf" srcId="{8CB5EA75-71F9-40C5-B781-0A9A74E62AA4}" destId="{0F685AE2-D9B6-4924-BF36-35F59235DB87}" srcOrd="0" destOrd="0" presId="urn:microsoft.com/office/officeart/2005/8/layout/orgChart1"/>
    <dgm:cxn modelId="{5D10944C-06A1-46DF-9029-01DD9470FF55}" srcId="{A43BEABC-F8E8-405D-8E86-68E172354B31}" destId="{2A8A063A-43CE-42BA-A1B8-E266F62FF5D3}" srcOrd="0" destOrd="0" parTransId="{505186DB-89D9-46EA-A85D-3EA2B631BA70}" sibTransId="{6717EEC6-4B6C-42A4-8C95-69E2A45DCC24}"/>
    <dgm:cxn modelId="{55FF1FD5-BE2D-49FA-B03C-58D033685454}" type="presOf" srcId="{2F997D1D-F003-4A69-AC36-C9960E434647}" destId="{04988853-B980-4629-B918-21981492D21A}" srcOrd="1" destOrd="0" presId="urn:microsoft.com/office/officeart/2005/8/layout/orgChart1"/>
    <dgm:cxn modelId="{FEB5118C-42E5-4BBA-8A32-D3457A1ACA42}" srcId="{40BC991F-0489-4069-9BB9-1216F25EA8D4}" destId="{A43BEABC-F8E8-405D-8E86-68E172354B31}" srcOrd="0" destOrd="0" parTransId="{0DA8B14F-DA30-45BF-894F-81A4F3C559D2}" sibTransId="{F989D1FF-1E4F-4466-B1C2-5FF03164FC4A}"/>
    <dgm:cxn modelId="{6EA2CDAA-F6C8-432A-A6B5-8B63B665F272}" type="presOf" srcId="{2A8A063A-43CE-42BA-A1B8-E266F62FF5D3}" destId="{B5F16BBC-4C56-4D43-884C-38F529705457}" srcOrd="0" destOrd="0" presId="urn:microsoft.com/office/officeart/2005/8/layout/orgChart1"/>
    <dgm:cxn modelId="{A46A1D02-4C3C-43C9-91FA-54A26EE57BB0}" type="presOf" srcId="{505186DB-89D9-46EA-A85D-3EA2B631BA70}" destId="{882E813A-F868-48C9-B50D-2EB44B7D490C}" srcOrd="0" destOrd="0" presId="urn:microsoft.com/office/officeart/2005/8/layout/orgChart1"/>
    <dgm:cxn modelId="{7B0FA74C-7001-4402-B187-01A283A1A4E4}" type="presOf" srcId="{0BC9FDA9-BCC2-4C33-A289-1142D69C33EC}" destId="{7D90DB45-B53F-40E8-81BF-7A47B8B7DC7A}" srcOrd="0" destOrd="0" presId="urn:microsoft.com/office/officeart/2005/8/layout/orgChart1"/>
    <dgm:cxn modelId="{C605AE25-B880-4E10-8A70-0D0F7E699656}" type="presOf" srcId="{DC8ED8AE-E6E7-45B0-8F7B-83BEAE3C7983}" destId="{0DBD5D09-CAAA-465D-B365-528D7425EB73}" srcOrd="0" destOrd="0" presId="urn:microsoft.com/office/officeart/2005/8/layout/orgChart1"/>
    <dgm:cxn modelId="{61A3F3B7-FE30-445C-B714-4E6DFB4CEAED}" type="presOf" srcId="{A43BEABC-F8E8-405D-8E86-68E172354B31}" destId="{7851F9AE-5B49-4CB5-958B-D4FE38468BC7}" srcOrd="0" destOrd="0" presId="urn:microsoft.com/office/officeart/2005/8/layout/orgChart1"/>
    <dgm:cxn modelId="{CB702485-5562-4BF9-9CC5-EE9B91F9827D}" type="presOf" srcId="{2F3AC728-AB9E-4D91-8DB7-3874CB0FA0B3}" destId="{CB8A770E-3FF8-4C00-A6A1-68FF550C1818}" srcOrd="1" destOrd="0" presId="urn:microsoft.com/office/officeart/2005/8/layout/orgChart1"/>
    <dgm:cxn modelId="{8451665D-FDF1-4908-93F5-AAD29A8A369D}" type="presOf" srcId="{40BC991F-0489-4069-9BB9-1216F25EA8D4}" destId="{43437873-3464-4552-9D07-D13A09EA7298}" srcOrd="0" destOrd="0" presId="urn:microsoft.com/office/officeart/2005/8/layout/orgChart1"/>
    <dgm:cxn modelId="{98A56012-3DA5-41FB-9D09-53874BC0E83D}" type="presOf" srcId="{A43BEABC-F8E8-405D-8E86-68E172354B31}" destId="{BE2C3030-C975-47C0-9241-BD001642F0F1}" srcOrd="1" destOrd="0" presId="urn:microsoft.com/office/officeart/2005/8/layout/orgChart1"/>
    <dgm:cxn modelId="{4FE4E5B3-2DE9-401F-B3EC-265CF505A356}" type="presOf" srcId="{B2599150-9021-4587-8CAE-5DE9AA4C5B1A}" destId="{011DA812-53FD-4F37-8663-A2BD794172F2}" srcOrd="1" destOrd="0" presId="urn:microsoft.com/office/officeart/2005/8/layout/orgChart1"/>
    <dgm:cxn modelId="{0283F2AE-5ACB-4CA6-8C71-0C3DEDB63AC3}" type="presOf" srcId="{AFF64F27-2EC9-4F74-A5D5-7B6647A8548E}" destId="{C397288E-840B-418A-9A5B-237D50C0E93D}" srcOrd="0" destOrd="0" presId="urn:microsoft.com/office/officeart/2005/8/layout/orgChart1"/>
    <dgm:cxn modelId="{B3740C07-C14B-4431-B962-FC4D88C12AD6}" type="presOf" srcId="{0BC9FDA9-BCC2-4C33-A289-1142D69C33EC}" destId="{1A52FEB9-426E-4FC9-88E3-9249422B07FA}" srcOrd="1" destOrd="0" presId="urn:microsoft.com/office/officeart/2005/8/layout/orgChart1"/>
    <dgm:cxn modelId="{1930257F-8594-45F3-8FA4-F5F96185E447}" type="presOf" srcId="{2F3AC728-AB9E-4D91-8DB7-3874CB0FA0B3}" destId="{C483F6CD-EC5D-4520-A65B-49DC1CA1B1C2}" srcOrd="0" destOrd="0" presId="urn:microsoft.com/office/officeart/2005/8/layout/orgChart1"/>
    <dgm:cxn modelId="{51A35929-C405-4255-B78D-42544EF9EF17}" type="presOf" srcId="{AFF64F27-2EC9-4F74-A5D5-7B6647A8548E}" destId="{18C3B847-22FF-449E-80F0-B49F25722BCF}" srcOrd="1" destOrd="0" presId="urn:microsoft.com/office/officeart/2005/8/layout/orgChart1"/>
    <dgm:cxn modelId="{4720DC5E-6D8C-47E0-BEBD-25BE20BA81C5}" type="presOf" srcId="{B2599150-9021-4587-8CAE-5DE9AA4C5B1A}" destId="{E239B7F0-E75E-4B7F-B35C-0496636C9E2E}" srcOrd="0" destOrd="0" presId="urn:microsoft.com/office/officeart/2005/8/layout/orgChart1"/>
    <dgm:cxn modelId="{C6B3706B-CF5E-4651-BD15-FEEB36EEF9D6}" type="presParOf" srcId="{43437873-3464-4552-9D07-D13A09EA7298}" destId="{D34D7A99-3F50-4DCF-BE18-99253A3A7641}" srcOrd="0" destOrd="0" presId="urn:microsoft.com/office/officeart/2005/8/layout/orgChart1"/>
    <dgm:cxn modelId="{76631915-02A5-4497-BF42-66D291CCE264}" type="presParOf" srcId="{D34D7A99-3F50-4DCF-BE18-99253A3A7641}" destId="{E1CD0BD0-254E-4C36-84F4-755D9434CA0F}" srcOrd="0" destOrd="0" presId="urn:microsoft.com/office/officeart/2005/8/layout/orgChart1"/>
    <dgm:cxn modelId="{FFDC9719-0E65-452C-8B6D-70F38F514C9E}" type="presParOf" srcId="{E1CD0BD0-254E-4C36-84F4-755D9434CA0F}" destId="{7851F9AE-5B49-4CB5-958B-D4FE38468BC7}" srcOrd="0" destOrd="0" presId="urn:microsoft.com/office/officeart/2005/8/layout/orgChart1"/>
    <dgm:cxn modelId="{9C71E50A-294B-4AB0-94BC-8C2E9B8993BA}" type="presParOf" srcId="{E1CD0BD0-254E-4C36-84F4-755D9434CA0F}" destId="{BE2C3030-C975-47C0-9241-BD001642F0F1}" srcOrd="1" destOrd="0" presId="urn:microsoft.com/office/officeart/2005/8/layout/orgChart1"/>
    <dgm:cxn modelId="{3AFEF077-4F89-4E18-9111-4767CEB52300}" type="presParOf" srcId="{D34D7A99-3F50-4DCF-BE18-99253A3A7641}" destId="{AAF049B9-4FB2-4164-9925-880D62864959}" srcOrd="1" destOrd="0" presId="urn:microsoft.com/office/officeart/2005/8/layout/orgChart1"/>
    <dgm:cxn modelId="{74D1A78B-958C-4D05-80BF-1A7815721D8E}" type="presParOf" srcId="{AAF049B9-4FB2-4164-9925-880D62864959}" destId="{882E813A-F868-48C9-B50D-2EB44B7D490C}" srcOrd="0" destOrd="0" presId="urn:microsoft.com/office/officeart/2005/8/layout/orgChart1"/>
    <dgm:cxn modelId="{AEB2D974-8855-44AD-80CD-06857B7CF3C6}" type="presParOf" srcId="{AAF049B9-4FB2-4164-9925-880D62864959}" destId="{90785304-F97E-448B-ABC1-9EAF25B6340A}" srcOrd="1" destOrd="0" presId="urn:microsoft.com/office/officeart/2005/8/layout/orgChart1"/>
    <dgm:cxn modelId="{8E4FA810-07A5-4C0B-A8FC-B5184305EE2B}" type="presParOf" srcId="{90785304-F97E-448B-ABC1-9EAF25B6340A}" destId="{681876D1-F2B6-47DF-A1B6-736D0C58334C}" srcOrd="0" destOrd="0" presId="urn:microsoft.com/office/officeart/2005/8/layout/orgChart1"/>
    <dgm:cxn modelId="{7EFB89B1-2393-440C-BB8C-685BA65BEA23}" type="presParOf" srcId="{681876D1-F2B6-47DF-A1B6-736D0C58334C}" destId="{B5F16BBC-4C56-4D43-884C-38F529705457}" srcOrd="0" destOrd="0" presId="urn:microsoft.com/office/officeart/2005/8/layout/orgChart1"/>
    <dgm:cxn modelId="{19A0D564-D332-4D6E-A10C-CCA6905A28FA}" type="presParOf" srcId="{681876D1-F2B6-47DF-A1B6-736D0C58334C}" destId="{5B075AEC-BACB-41BE-AE5E-6725740B3C0A}" srcOrd="1" destOrd="0" presId="urn:microsoft.com/office/officeart/2005/8/layout/orgChart1"/>
    <dgm:cxn modelId="{256B0941-521B-4839-81E8-C66BA530582D}" type="presParOf" srcId="{90785304-F97E-448B-ABC1-9EAF25B6340A}" destId="{E8570D80-4A6C-4439-AFE4-B2EA5A058994}" srcOrd="1" destOrd="0" presId="urn:microsoft.com/office/officeart/2005/8/layout/orgChart1"/>
    <dgm:cxn modelId="{AF2ADE77-3E82-4079-92D2-70E2017AA143}" type="presParOf" srcId="{90785304-F97E-448B-ABC1-9EAF25B6340A}" destId="{5B07A206-B740-497D-9C78-1BA1201E1A3E}" srcOrd="2" destOrd="0" presId="urn:microsoft.com/office/officeart/2005/8/layout/orgChart1"/>
    <dgm:cxn modelId="{EC982160-D42E-468E-A34B-4A75610C7140}" type="presParOf" srcId="{AAF049B9-4FB2-4164-9925-880D62864959}" destId="{BECF0AD5-4962-45E9-8D51-9C0CC26476BA}" srcOrd="2" destOrd="0" presId="urn:microsoft.com/office/officeart/2005/8/layout/orgChart1"/>
    <dgm:cxn modelId="{EC1395BC-F8E3-4F49-A1EE-122B2D52C1EC}" type="presParOf" srcId="{AAF049B9-4FB2-4164-9925-880D62864959}" destId="{CF279698-893B-4EB3-88EA-85E5048CB0C5}" srcOrd="3" destOrd="0" presId="urn:microsoft.com/office/officeart/2005/8/layout/orgChart1"/>
    <dgm:cxn modelId="{77E5FB92-57DE-4555-8C37-728FCE279ABE}" type="presParOf" srcId="{CF279698-893B-4EB3-88EA-85E5048CB0C5}" destId="{E426603D-9644-43BD-8A3F-E61D07E12DD9}" srcOrd="0" destOrd="0" presId="urn:microsoft.com/office/officeart/2005/8/layout/orgChart1"/>
    <dgm:cxn modelId="{00E9C6C3-AFD3-4FB0-9485-55A2EA045D95}" type="presParOf" srcId="{E426603D-9644-43BD-8A3F-E61D07E12DD9}" destId="{7D90DB45-B53F-40E8-81BF-7A47B8B7DC7A}" srcOrd="0" destOrd="0" presId="urn:microsoft.com/office/officeart/2005/8/layout/orgChart1"/>
    <dgm:cxn modelId="{24DCC744-DC23-4235-837B-DD835966F580}" type="presParOf" srcId="{E426603D-9644-43BD-8A3F-E61D07E12DD9}" destId="{1A52FEB9-426E-4FC9-88E3-9249422B07FA}" srcOrd="1" destOrd="0" presId="urn:microsoft.com/office/officeart/2005/8/layout/orgChart1"/>
    <dgm:cxn modelId="{8C20214E-C9CF-493B-A3D2-0785F8756804}" type="presParOf" srcId="{CF279698-893B-4EB3-88EA-85E5048CB0C5}" destId="{B3D7A766-162D-45D4-A460-B9E7B8C00302}" srcOrd="1" destOrd="0" presId="urn:microsoft.com/office/officeart/2005/8/layout/orgChart1"/>
    <dgm:cxn modelId="{1DA32985-52E5-4849-9B42-1676428BE1D5}" type="presParOf" srcId="{CF279698-893B-4EB3-88EA-85E5048CB0C5}" destId="{8F2B46D4-5F3F-4957-AAC5-035F38A2C691}" srcOrd="2" destOrd="0" presId="urn:microsoft.com/office/officeart/2005/8/layout/orgChart1"/>
    <dgm:cxn modelId="{8B360C66-E114-43CA-9AF2-4897363C2418}" type="presParOf" srcId="{AAF049B9-4FB2-4164-9925-880D62864959}" destId="{11D25BA4-D081-45C3-8092-8E5E09F7FB5A}" srcOrd="4" destOrd="0" presId="urn:microsoft.com/office/officeart/2005/8/layout/orgChart1"/>
    <dgm:cxn modelId="{8E7F28F8-F0F1-4D5A-A231-57173DA60DA5}" type="presParOf" srcId="{AAF049B9-4FB2-4164-9925-880D62864959}" destId="{2F740685-7529-4071-91A1-C3EA1F9377B9}" srcOrd="5" destOrd="0" presId="urn:microsoft.com/office/officeart/2005/8/layout/orgChart1"/>
    <dgm:cxn modelId="{9EE0EECC-079F-4751-9D62-C83689773DF8}" type="presParOf" srcId="{2F740685-7529-4071-91A1-C3EA1F9377B9}" destId="{739385EB-068F-4D13-9EF2-E991E8BB3C5F}" srcOrd="0" destOrd="0" presId="urn:microsoft.com/office/officeart/2005/8/layout/orgChart1"/>
    <dgm:cxn modelId="{FF4D2BB1-A4C5-426B-BF2F-48B9516ACDB2}" type="presParOf" srcId="{739385EB-068F-4D13-9EF2-E991E8BB3C5F}" destId="{C7085879-0B2E-418B-8B96-49B67E992FEB}" srcOrd="0" destOrd="0" presId="urn:microsoft.com/office/officeart/2005/8/layout/orgChart1"/>
    <dgm:cxn modelId="{5CBB1FF9-7DA7-42A2-8D1E-39D204E0C0DE}" type="presParOf" srcId="{739385EB-068F-4D13-9EF2-E991E8BB3C5F}" destId="{66856B61-CDFF-4F55-AFE2-B44C14C0CA9A}" srcOrd="1" destOrd="0" presId="urn:microsoft.com/office/officeart/2005/8/layout/orgChart1"/>
    <dgm:cxn modelId="{04F95DAC-8E59-403C-81A5-74B1DABD5450}" type="presParOf" srcId="{2F740685-7529-4071-91A1-C3EA1F9377B9}" destId="{17585680-300A-40BB-A57B-6E66A37CF8D3}" srcOrd="1" destOrd="0" presId="urn:microsoft.com/office/officeart/2005/8/layout/orgChart1"/>
    <dgm:cxn modelId="{785E56E8-95BE-4492-82EB-324F61821D69}" type="presParOf" srcId="{2F740685-7529-4071-91A1-C3EA1F9377B9}" destId="{DDA52B7B-8FDF-4798-A943-DD99C522EC07}" srcOrd="2" destOrd="0" presId="urn:microsoft.com/office/officeart/2005/8/layout/orgChart1"/>
    <dgm:cxn modelId="{CBDDED9E-3028-49CC-BF0A-E7E74201AD70}" type="presParOf" srcId="{AAF049B9-4FB2-4164-9925-880D62864959}" destId="{0F685AE2-D9B6-4924-BF36-35F59235DB87}" srcOrd="6" destOrd="0" presId="urn:microsoft.com/office/officeart/2005/8/layout/orgChart1"/>
    <dgm:cxn modelId="{FAA34A27-7EAB-4E34-9BC6-52921F1F8A73}" type="presParOf" srcId="{AAF049B9-4FB2-4164-9925-880D62864959}" destId="{C4479001-3A9B-4C00-9E96-58190D279713}" srcOrd="7" destOrd="0" presId="urn:microsoft.com/office/officeart/2005/8/layout/orgChart1"/>
    <dgm:cxn modelId="{F9CDADAE-F27A-4654-B896-D8ADCD23A117}" type="presParOf" srcId="{C4479001-3A9B-4C00-9E96-58190D279713}" destId="{8192F313-1CF2-4C5F-8123-1BCA01EC259D}" srcOrd="0" destOrd="0" presId="urn:microsoft.com/office/officeart/2005/8/layout/orgChart1"/>
    <dgm:cxn modelId="{23CBF957-12CA-4B50-92E5-BD1A1C4D0C57}" type="presParOf" srcId="{8192F313-1CF2-4C5F-8123-1BCA01EC259D}" destId="{C397288E-840B-418A-9A5B-237D50C0E93D}" srcOrd="0" destOrd="0" presId="urn:microsoft.com/office/officeart/2005/8/layout/orgChart1"/>
    <dgm:cxn modelId="{8FC2314F-3C56-4A7B-99AF-D50245B4BABD}" type="presParOf" srcId="{8192F313-1CF2-4C5F-8123-1BCA01EC259D}" destId="{18C3B847-22FF-449E-80F0-B49F25722BCF}" srcOrd="1" destOrd="0" presId="urn:microsoft.com/office/officeart/2005/8/layout/orgChart1"/>
    <dgm:cxn modelId="{CE7DA24B-CF86-43D8-BB0C-58C970CC90DF}" type="presParOf" srcId="{C4479001-3A9B-4C00-9E96-58190D279713}" destId="{A5408549-DAB0-4E6D-852C-9C31537A1436}" srcOrd="1" destOrd="0" presId="urn:microsoft.com/office/officeart/2005/8/layout/orgChart1"/>
    <dgm:cxn modelId="{160C428C-1BBF-44AF-A7FE-89F2C013D928}" type="presParOf" srcId="{C4479001-3A9B-4C00-9E96-58190D279713}" destId="{B6BA86CA-70AF-43B7-85DD-116123B73E9E}" srcOrd="2" destOrd="0" presId="urn:microsoft.com/office/officeart/2005/8/layout/orgChart1"/>
    <dgm:cxn modelId="{B059A7BD-30BD-477D-A520-545D41B139D7}" type="presParOf" srcId="{B6BA86CA-70AF-43B7-85DD-116123B73E9E}" destId="{0DBD5D09-CAAA-465D-B365-528D7425EB73}" srcOrd="0" destOrd="0" presId="urn:microsoft.com/office/officeart/2005/8/layout/orgChart1"/>
    <dgm:cxn modelId="{E6903A47-E7F6-4862-871B-E64C46030BAC}" type="presParOf" srcId="{B6BA86CA-70AF-43B7-85DD-116123B73E9E}" destId="{E8A0A5DA-85D6-4DFA-A360-1B74359DE1AD}" srcOrd="1" destOrd="0" presId="urn:microsoft.com/office/officeart/2005/8/layout/orgChart1"/>
    <dgm:cxn modelId="{D527A4F5-FD6A-4B60-9A71-F3A08ABB3800}" type="presParOf" srcId="{E8A0A5DA-85D6-4DFA-A360-1B74359DE1AD}" destId="{3F1B0D2C-AB00-4EF4-80F5-B6CC2D3896B0}" srcOrd="0" destOrd="0" presId="urn:microsoft.com/office/officeart/2005/8/layout/orgChart1"/>
    <dgm:cxn modelId="{01B403E3-CDE7-43D6-BE09-0039745F2D22}" type="presParOf" srcId="{3F1B0D2C-AB00-4EF4-80F5-B6CC2D3896B0}" destId="{C483F6CD-EC5D-4520-A65B-49DC1CA1B1C2}" srcOrd="0" destOrd="0" presId="urn:microsoft.com/office/officeart/2005/8/layout/orgChart1"/>
    <dgm:cxn modelId="{37CDE534-F27C-4F72-93A1-F2B69762E66B}" type="presParOf" srcId="{3F1B0D2C-AB00-4EF4-80F5-B6CC2D3896B0}" destId="{CB8A770E-3FF8-4C00-A6A1-68FF550C1818}" srcOrd="1" destOrd="0" presId="urn:microsoft.com/office/officeart/2005/8/layout/orgChart1"/>
    <dgm:cxn modelId="{75F19FA7-B414-4B9D-BE1B-05EF87C6DE58}" type="presParOf" srcId="{E8A0A5DA-85D6-4DFA-A360-1B74359DE1AD}" destId="{93B0CFD8-B873-4697-8F3A-4D90E2F283CE}" srcOrd="1" destOrd="0" presId="urn:microsoft.com/office/officeart/2005/8/layout/orgChart1"/>
    <dgm:cxn modelId="{81A187B0-BCE5-4D31-87D9-B8675441D66B}" type="presParOf" srcId="{E8A0A5DA-85D6-4DFA-A360-1B74359DE1AD}" destId="{A18243C5-B21C-4E34-BE87-475002EC8141}" srcOrd="2" destOrd="0" presId="urn:microsoft.com/office/officeart/2005/8/layout/orgChart1"/>
    <dgm:cxn modelId="{53EAFC15-906C-424E-A02B-AE529C4267E7}" type="presParOf" srcId="{B6BA86CA-70AF-43B7-85DD-116123B73E9E}" destId="{0F2154A7-A0D7-4328-A1C7-DB149C5712C2}" srcOrd="2" destOrd="0" presId="urn:microsoft.com/office/officeart/2005/8/layout/orgChart1"/>
    <dgm:cxn modelId="{1D494E77-1971-47AE-AFC5-80AFBBE0032E}" type="presParOf" srcId="{B6BA86CA-70AF-43B7-85DD-116123B73E9E}" destId="{584C4BDA-B53E-4C7F-A1D9-8E1DE1D34C90}" srcOrd="3" destOrd="0" presId="urn:microsoft.com/office/officeart/2005/8/layout/orgChart1"/>
    <dgm:cxn modelId="{CD55BDDA-DE06-431E-8ED4-0FF882B71C84}" type="presParOf" srcId="{584C4BDA-B53E-4C7F-A1D9-8E1DE1D34C90}" destId="{50322ADA-6D14-4157-AA66-3F82EAAEF690}" srcOrd="0" destOrd="0" presId="urn:microsoft.com/office/officeart/2005/8/layout/orgChart1"/>
    <dgm:cxn modelId="{1160706C-2D85-41DA-B718-073FE04245EC}" type="presParOf" srcId="{50322ADA-6D14-4157-AA66-3F82EAAEF690}" destId="{E239B7F0-E75E-4B7F-B35C-0496636C9E2E}" srcOrd="0" destOrd="0" presId="urn:microsoft.com/office/officeart/2005/8/layout/orgChart1"/>
    <dgm:cxn modelId="{57AE8A50-007E-4022-8DD9-76A15D6CA5C2}" type="presParOf" srcId="{50322ADA-6D14-4157-AA66-3F82EAAEF690}" destId="{011DA812-53FD-4F37-8663-A2BD794172F2}" srcOrd="1" destOrd="0" presId="urn:microsoft.com/office/officeart/2005/8/layout/orgChart1"/>
    <dgm:cxn modelId="{5F0323D5-2B35-4086-AFE0-A54818860681}" type="presParOf" srcId="{584C4BDA-B53E-4C7F-A1D9-8E1DE1D34C90}" destId="{F7FAF03B-CAA5-4DBA-B6C5-F39F4486BE3B}" srcOrd="1" destOrd="0" presId="urn:microsoft.com/office/officeart/2005/8/layout/orgChart1"/>
    <dgm:cxn modelId="{47ABC070-C0FC-4BBE-92F0-7B127494E98A}" type="presParOf" srcId="{584C4BDA-B53E-4C7F-A1D9-8E1DE1D34C90}" destId="{BDEF5382-0BBF-4A1B-9445-7711526D7D94}" srcOrd="2" destOrd="0" presId="urn:microsoft.com/office/officeart/2005/8/layout/orgChart1"/>
    <dgm:cxn modelId="{371F4ECF-9E13-4F93-B9F6-E2412696D0B9}" type="presParOf" srcId="{D34D7A99-3F50-4DCF-BE18-99253A3A7641}" destId="{F0B13976-93E4-4382-A909-C55E70B24D46}" srcOrd="2" destOrd="0" presId="urn:microsoft.com/office/officeart/2005/8/layout/orgChart1"/>
    <dgm:cxn modelId="{EA1A738F-3968-40EF-8671-9D8FC89A1FFC}" type="presParOf" srcId="{43437873-3464-4552-9D07-D13A09EA7298}" destId="{39ED2637-298F-4C4C-9127-1797C24D410C}" srcOrd="1" destOrd="0" presId="urn:microsoft.com/office/officeart/2005/8/layout/orgChart1"/>
    <dgm:cxn modelId="{69550DC0-814D-46D4-8E6E-D1FD1F2410F9}" type="presParOf" srcId="{39ED2637-298F-4C4C-9127-1797C24D410C}" destId="{29272631-A3AB-4ACD-9525-32742E587100}" srcOrd="0" destOrd="0" presId="urn:microsoft.com/office/officeart/2005/8/layout/orgChart1"/>
    <dgm:cxn modelId="{F0C9E612-1C79-40F8-A833-FE503CD26757}" type="presParOf" srcId="{29272631-A3AB-4ACD-9525-32742E587100}" destId="{2E55E522-43A2-4FC2-84E3-24713C53A0EE}" srcOrd="0" destOrd="0" presId="urn:microsoft.com/office/officeart/2005/8/layout/orgChart1"/>
    <dgm:cxn modelId="{20EB59B4-EDC4-4D5D-8FDD-92546FC577B6}" type="presParOf" srcId="{29272631-A3AB-4ACD-9525-32742E587100}" destId="{04988853-B980-4629-B918-21981492D21A}" srcOrd="1" destOrd="0" presId="urn:microsoft.com/office/officeart/2005/8/layout/orgChart1"/>
    <dgm:cxn modelId="{75A7B208-FA2D-437E-912F-186D579A1090}" type="presParOf" srcId="{39ED2637-298F-4C4C-9127-1797C24D410C}" destId="{D8AD9C88-AA2C-4A74-8F18-B5069A72E853}" srcOrd="1" destOrd="0" presId="urn:microsoft.com/office/officeart/2005/8/layout/orgChart1"/>
    <dgm:cxn modelId="{4C0A25EA-6990-422F-B3C6-AD60DF7B2BF9}" type="presParOf" srcId="{39ED2637-298F-4C4C-9127-1797C24D410C}" destId="{D13AEAF4-9CDC-40CA-8FD1-554BE0B2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273892-918E-46BC-A9CC-B291AC48B02D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00F75ADE-57E0-4BF5-BCA6-2E291E4F0CDF}">
      <dgm:prSet phldrT="[Texto]"/>
      <dgm:spPr/>
      <dgm:t>
        <a:bodyPr/>
        <a:lstStyle/>
        <a:p>
          <a:r>
            <a:rPr lang="es-CO" b="1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PRODUCCIÓN INDUSTRIAL</a:t>
          </a:r>
          <a:endParaRPr lang="es-CO" b="1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7BD0A5DB-C64D-40F3-83DB-4FBA0FC86C4E}" type="parTrans" cxnId="{9775C6EA-876B-4C6B-9391-506F5A1B9B0F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E61917AF-BB78-45F4-A342-3B9C8F8CDB3C}" type="sibTrans" cxnId="{9775C6EA-876B-4C6B-9391-506F5A1B9B0F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6FAC06AA-CB53-4A01-96F6-F9CEBE29C33E}">
      <dgm:prSet phldrT="[Texto]"/>
      <dgm:spPr/>
      <dgm:t>
        <a:bodyPr/>
        <a:lstStyle/>
        <a:p>
          <a:r>
            <a:rPr lang="es-CO" b="1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antiguamente se obtenían </a:t>
          </a:r>
          <a:endParaRPr lang="es-CO" b="1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99271D07-4F2F-499A-9D85-AD3668E07AEB}" type="parTrans" cxnId="{C3A7258B-2AA3-4EDD-845A-55F81E70243A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B98856BF-4741-41B0-9F1F-26A8039C1BA6}" type="sibTrans" cxnId="{C3A7258B-2AA3-4EDD-845A-55F81E70243A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5D934552-0DA0-495E-8381-D817A1704A84}">
      <dgm:prSet phldrT="[Texto]"/>
      <dgm:spPr/>
      <dgm:t>
        <a:bodyPr/>
        <a:lstStyle/>
        <a:p>
          <a:r>
            <a:rPr lang="es-CO" b="1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Hacia 1960 se inicio </a:t>
          </a:r>
          <a:endParaRPr lang="es-CO" b="1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D4E68B2B-6599-491C-B873-C75348B749A3}" type="parTrans" cxnId="{A4D56C3D-AB52-4841-B503-53707CFF3002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7539F431-882C-489E-99D2-310A6A254714}" type="sibTrans" cxnId="{A4D56C3D-AB52-4841-B503-53707CFF3002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D8A2CB5E-F7DD-4A5F-93D6-255BA7D10E6F}" type="asst">
      <dgm:prSet/>
      <dgm:spPr/>
      <dgm:t>
        <a:bodyPr/>
        <a:lstStyle/>
        <a:p>
          <a:r>
            <a:rPr lang="es-CO" b="1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tejidos animales o vegetales</a:t>
          </a:r>
          <a:endParaRPr lang="es-CO" b="1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5BA1D039-0E11-4CDB-A41F-A7374B417745}" type="parTrans" cxnId="{B55DED78-B4C2-4856-95EE-F62882CFDA63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A64D44C4-5E0C-4C9E-9A08-411C7EA984EF}" type="sibTrans" cxnId="{B55DED78-B4C2-4856-95EE-F62882CFDA63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A7F43E8D-63D6-4CC6-9FE7-142028853E1C}" type="asst">
      <dgm:prSet/>
      <dgm:spPr/>
      <dgm:t>
        <a:bodyPr/>
        <a:lstStyle/>
        <a:p>
          <a:r>
            <a:rPr lang="es-CO" b="1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Producción de microorganismos a grandes masas</a:t>
          </a:r>
          <a:endParaRPr lang="es-CO" b="1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A1BB4C8C-C224-4AF5-A920-59C28307793D}" type="parTrans" cxnId="{22B07CF1-7C5E-4A49-B30A-CA1E8F0861A0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AF81CC79-5564-4887-AC52-E75793EE386F}" type="sibTrans" cxnId="{22B07CF1-7C5E-4A49-B30A-CA1E8F0861A0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3044B6F0-EEDB-492A-AFF8-6C3072FEA0AB}" type="asst">
      <dgm:prSet/>
      <dgm:spPr/>
      <dgm:t>
        <a:bodyPr/>
        <a:lstStyle/>
        <a:p>
          <a:r>
            <a:rPr lang="es-CO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Para la producción la masa es separada</a:t>
          </a:r>
          <a:endParaRPr lang="es-CO" b="1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6423EB04-9501-4A12-8A25-0E7D00A490DA}" type="parTrans" cxnId="{F3446D13-C0E6-44D8-9859-6A13ECFC0C2B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1D724A88-AE20-4AB2-9F92-E843FD067DFE}" type="sibTrans" cxnId="{F3446D13-C0E6-44D8-9859-6A13ECFC0C2B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5B5B9B21-AE95-4A53-9712-9DABBC76B82C}">
      <dgm:prSet/>
      <dgm:spPr/>
      <dgm:t>
        <a:bodyPr/>
        <a:lstStyle/>
        <a:p>
          <a:r>
            <a:rPr lang="es-CO" b="1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De las enzimas</a:t>
          </a:r>
          <a:endParaRPr lang="es-CO" b="1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E7045806-8917-4BD9-B814-DCD193DB11E5}" type="sibTrans" cxnId="{27945855-0261-4BD5-A233-9B0D3CBA1E46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C0E8489F-8C8E-4638-BEB6-28E785C2A4EB}" type="parTrans" cxnId="{27945855-0261-4BD5-A233-9B0D3CBA1E46}">
      <dgm:prSet/>
      <dgm:spPr/>
      <dgm:t>
        <a:bodyPr/>
        <a:lstStyle/>
        <a:p>
          <a:endParaRPr lang="es-CO" b="1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A706F6F6-67CD-47DC-9E90-B39EF07C5CBE}" type="pres">
      <dgm:prSet presAssocID="{5A273892-918E-46BC-A9CC-B291AC48B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D2B5243-91A1-4FE3-AE48-C8A966807783}" type="pres">
      <dgm:prSet presAssocID="{00F75ADE-57E0-4BF5-BCA6-2E291E4F0CDF}" presName="hierRoot1" presStyleCnt="0">
        <dgm:presLayoutVars>
          <dgm:hierBranch val="init"/>
        </dgm:presLayoutVars>
      </dgm:prSet>
      <dgm:spPr/>
    </dgm:pt>
    <dgm:pt modelId="{BDE7AE7D-9E36-403C-B91A-821032958FB3}" type="pres">
      <dgm:prSet presAssocID="{00F75ADE-57E0-4BF5-BCA6-2E291E4F0CDF}" presName="rootComposite1" presStyleCnt="0"/>
      <dgm:spPr/>
    </dgm:pt>
    <dgm:pt modelId="{5B489B34-D47F-42CE-913C-460CAEF264E6}" type="pres">
      <dgm:prSet presAssocID="{00F75ADE-57E0-4BF5-BCA6-2E291E4F0CDF}" presName="rootText1" presStyleLbl="node0" presStyleIdx="0" presStyleCnt="2" custScaleY="64182" custLinFactY="-5260" custLinFactNeighborX="1516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7A7A580-1287-4B75-8BE2-809E6A143710}" type="pres">
      <dgm:prSet presAssocID="{00F75ADE-57E0-4BF5-BCA6-2E291E4F0C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F2CBD89-665C-42F0-85DF-D1B1BCAF4492}" type="pres">
      <dgm:prSet presAssocID="{00F75ADE-57E0-4BF5-BCA6-2E291E4F0CDF}" presName="hierChild2" presStyleCnt="0"/>
      <dgm:spPr/>
    </dgm:pt>
    <dgm:pt modelId="{84AC0902-6D53-4F72-94FB-88504D22D5FE}" type="pres">
      <dgm:prSet presAssocID="{99271D07-4F2F-499A-9D85-AD3668E07AE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2184624-CA0F-4799-9B1B-D87E995E9AA1}" type="pres">
      <dgm:prSet presAssocID="{6FAC06AA-CB53-4A01-96F6-F9CEBE29C33E}" presName="hierRoot2" presStyleCnt="0">
        <dgm:presLayoutVars>
          <dgm:hierBranch val="init"/>
        </dgm:presLayoutVars>
      </dgm:prSet>
      <dgm:spPr/>
    </dgm:pt>
    <dgm:pt modelId="{DCB192DE-76FA-4261-8F87-582F92286BE9}" type="pres">
      <dgm:prSet presAssocID="{6FAC06AA-CB53-4A01-96F6-F9CEBE29C33E}" presName="rootComposite" presStyleCnt="0"/>
      <dgm:spPr/>
    </dgm:pt>
    <dgm:pt modelId="{F10B1BA4-E70E-4D35-A7F9-F734C531E774}" type="pres">
      <dgm:prSet presAssocID="{6FAC06AA-CB53-4A01-96F6-F9CEBE29C33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65BDACA-3AFA-463D-BD5B-76C2D2FD5EFD}" type="pres">
      <dgm:prSet presAssocID="{6FAC06AA-CB53-4A01-96F6-F9CEBE29C33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12677D3-6275-44BB-92E1-E402C9C97363}" type="pres">
      <dgm:prSet presAssocID="{6FAC06AA-CB53-4A01-96F6-F9CEBE29C33E}" presName="hierChild4" presStyleCnt="0"/>
      <dgm:spPr/>
    </dgm:pt>
    <dgm:pt modelId="{37C4F7E5-273C-48AE-8F75-D54E6B868EB6}" type="pres">
      <dgm:prSet presAssocID="{6FAC06AA-CB53-4A01-96F6-F9CEBE29C33E}" presName="hierChild5" presStyleCnt="0"/>
      <dgm:spPr/>
    </dgm:pt>
    <dgm:pt modelId="{96465EC9-BB17-436B-AD96-991C4F9FDC8F}" type="pres">
      <dgm:prSet presAssocID="{5BA1D039-0E11-4CDB-A41F-A7374B417745}" presName="Name111" presStyleLbl="parChTrans1D3" presStyleIdx="0" presStyleCnt="3"/>
      <dgm:spPr/>
      <dgm:t>
        <a:bodyPr/>
        <a:lstStyle/>
        <a:p>
          <a:endParaRPr lang="es-ES"/>
        </a:p>
      </dgm:t>
    </dgm:pt>
    <dgm:pt modelId="{E5356953-EF69-4358-A366-79A4A94384EE}" type="pres">
      <dgm:prSet presAssocID="{D8A2CB5E-F7DD-4A5F-93D6-255BA7D10E6F}" presName="hierRoot3" presStyleCnt="0">
        <dgm:presLayoutVars>
          <dgm:hierBranch val="init"/>
        </dgm:presLayoutVars>
      </dgm:prSet>
      <dgm:spPr/>
    </dgm:pt>
    <dgm:pt modelId="{A0224269-4DBF-42B4-8578-FA194FCF9AC2}" type="pres">
      <dgm:prSet presAssocID="{D8A2CB5E-F7DD-4A5F-93D6-255BA7D10E6F}" presName="rootComposite3" presStyleCnt="0"/>
      <dgm:spPr/>
    </dgm:pt>
    <dgm:pt modelId="{D53CAF98-6BF5-4B2C-AA23-804A89BEE00A}" type="pres">
      <dgm:prSet presAssocID="{D8A2CB5E-F7DD-4A5F-93D6-255BA7D10E6F}" presName="rootText3" presStyleLbl="asst2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5F1487-95D6-4374-B811-2C3B1D943C75}" type="pres">
      <dgm:prSet presAssocID="{D8A2CB5E-F7DD-4A5F-93D6-255BA7D10E6F}" presName="rootConnector3" presStyleLbl="asst2" presStyleIdx="0" presStyleCnt="3"/>
      <dgm:spPr/>
      <dgm:t>
        <a:bodyPr/>
        <a:lstStyle/>
        <a:p>
          <a:endParaRPr lang="es-ES"/>
        </a:p>
      </dgm:t>
    </dgm:pt>
    <dgm:pt modelId="{E7455C54-F54B-403B-BDC9-705C2931620B}" type="pres">
      <dgm:prSet presAssocID="{D8A2CB5E-F7DD-4A5F-93D6-255BA7D10E6F}" presName="hierChild6" presStyleCnt="0"/>
      <dgm:spPr/>
    </dgm:pt>
    <dgm:pt modelId="{2D5F9071-B50F-45D9-8EE8-18A6115B8A5B}" type="pres">
      <dgm:prSet presAssocID="{D8A2CB5E-F7DD-4A5F-93D6-255BA7D10E6F}" presName="hierChild7" presStyleCnt="0"/>
      <dgm:spPr/>
    </dgm:pt>
    <dgm:pt modelId="{151FCB42-5154-485B-A323-B2CAFA8D0610}" type="pres">
      <dgm:prSet presAssocID="{D4E68B2B-6599-491C-B873-C75348B749A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1BC569C-29F4-4B6E-93C7-8B5D2CA48919}" type="pres">
      <dgm:prSet presAssocID="{5D934552-0DA0-495E-8381-D817A1704A84}" presName="hierRoot2" presStyleCnt="0">
        <dgm:presLayoutVars>
          <dgm:hierBranch val="init"/>
        </dgm:presLayoutVars>
      </dgm:prSet>
      <dgm:spPr/>
    </dgm:pt>
    <dgm:pt modelId="{877E0048-91C6-4CBC-97B7-40EB78B52F6D}" type="pres">
      <dgm:prSet presAssocID="{5D934552-0DA0-495E-8381-D817A1704A84}" presName="rootComposite" presStyleCnt="0"/>
      <dgm:spPr/>
    </dgm:pt>
    <dgm:pt modelId="{83CD0395-BCCD-4FCE-ADC4-A8DEF15C78B1}" type="pres">
      <dgm:prSet presAssocID="{5D934552-0DA0-495E-8381-D817A1704A8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26C535C-8C48-4228-A0F3-72E39FE5E993}" type="pres">
      <dgm:prSet presAssocID="{5D934552-0DA0-495E-8381-D817A1704A8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B757F54-F0DA-4A06-AA34-BD11CA85D6B5}" type="pres">
      <dgm:prSet presAssocID="{5D934552-0DA0-495E-8381-D817A1704A84}" presName="hierChild4" presStyleCnt="0"/>
      <dgm:spPr/>
    </dgm:pt>
    <dgm:pt modelId="{04281EC9-E2BD-4785-A99B-A985627484B7}" type="pres">
      <dgm:prSet presAssocID="{5D934552-0DA0-495E-8381-D817A1704A84}" presName="hierChild5" presStyleCnt="0"/>
      <dgm:spPr/>
    </dgm:pt>
    <dgm:pt modelId="{78438238-C2A7-4CD3-A132-C5E22C49000F}" type="pres">
      <dgm:prSet presAssocID="{A1BB4C8C-C224-4AF5-A920-59C28307793D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9DA6AEA6-4108-4B17-8EC8-A23F9C04BC06}" type="pres">
      <dgm:prSet presAssocID="{A7F43E8D-63D6-4CC6-9FE7-142028853E1C}" presName="hierRoot3" presStyleCnt="0">
        <dgm:presLayoutVars>
          <dgm:hierBranch val="init"/>
        </dgm:presLayoutVars>
      </dgm:prSet>
      <dgm:spPr/>
    </dgm:pt>
    <dgm:pt modelId="{CF05B61D-CFBD-4C35-BAAD-99A6C50E4765}" type="pres">
      <dgm:prSet presAssocID="{A7F43E8D-63D6-4CC6-9FE7-142028853E1C}" presName="rootComposite3" presStyleCnt="0"/>
      <dgm:spPr/>
    </dgm:pt>
    <dgm:pt modelId="{757C2223-5F35-4B27-ABFF-AAF0B6661310}" type="pres">
      <dgm:prSet presAssocID="{A7F43E8D-63D6-4CC6-9FE7-142028853E1C}" presName="rootText3" presStyleLbl="asst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E96858-FBB1-4DE2-B832-44EAA0020F0B}" type="pres">
      <dgm:prSet presAssocID="{A7F43E8D-63D6-4CC6-9FE7-142028853E1C}" presName="rootConnector3" presStyleLbl="asst2" presStyleIdx="1" presStyleCnt="3"/>
      <dgm:spPr/>
      <dgm:t>
        <a:bodyPr/>
        <a:lstStyle/>
        <a:p>
          <a:endParaRPr lang="es-ES"/>
        </a:p>
      </dgm:t>
    </dgm:pt>
    <dgm:pt modelId="{4FAC1226-0D36-4BDA-913C-D6B2FCF39028}" type="pres">
      <dgm:prSet presAssocID="{A7F43E8D-63D6-4CC6-9FE7-142028853E1C}" presName="hierChild6" presStyleCnt="0"/>
      <dgm:spPr/>
    </dgm:pt>
    <dgm:pt modelId="{9D4AB4E8-296D-4B33-9068-7BD3E7C26D26}" type="pres">
      <dgm:prSet presAssocID="{A7F43E8D-63D6-4CC6-9FE7-142028853E1C}" presName="hierChild7" presStyleCnt="0"/>
      <dgm:spPr/>
    </dgm:pt>
    <dgm:pt modelId="{8C1726E8-D43F-4FFC-A6F3-78A814D149BC}" type="pres">
      <dgm:prSet presAssocID="{6423EB04-9501-4A12-8A25-0E7D00A490DA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73D8BD35-4223-408F-BEA7-674AC7B50AD2}" type="pres">
      <dgm:prSet presAssocID="{3044B6F0-EEDB-492A-AFF8-6C3072FEA0AB}" presName="hierRoot3" presStyleCnt="0">
        <dgm:presLayoutVars>
          <dgm:hierBranch val="init"/>
        </dgm:presLayoutVars>
      </dgm:prSet>
      <dgm:spPr/>
    </dgm:pt>
    <dgm:pt modelId="{071E868E-7402-4A14-88B1-7CF24B503D13}" type="pres">
      <dgm:prSet presAssocID="{3044B6F0-EEDB-492A-AFF8-6C3072FEA0AB}" presName="rootComposite3" presStyleCnt="0"/>
      <dgm:spPr/>
    </dgm:pt>
    <dgm:pt modelId="{419FF907-CBB1-484C-8D8B-F3FC77F807EB}" type="pres">
      <dgm:prSet presAssocID="{3044B6F0-EEDB-492A-AFF8-6C3072FEA0AB}" presName="rootText3" presStyleLbl="asst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69E9FF-B5C0-4DFF-81D0-F56C522BA087}" type="pres">
      <dgm:prSet presAssocID="{3044B6F0-EEDB-492A-AFF8-6C3072FEA0AB}" presName="rootConnector3" presStyleLbl="asst2" presStyleIdx="2" presStyleCnt="3"/>
      <dgm:spPr/>
      <dgm:t>
        <a:bodyPr/>
        <a:lstStyle/>
        <a:p>
          <a:endParaRPr lang="es-ES"/>
        </a:p>
      </dgm:t>
    </dgm:pt>
    <dgm:pt modelId="{D3F1B045-48FA-449B-B409-212760A12619}" type="pres">
      <dgm:prSet presAssocID="{3044B6F0-EEDB-492A-AFF8-6C3072FEA0AB}" presName="hierChild6" presStyleCnt="0"/>
      <dgm:spPr/>
    </dgm:pt>
    <dgm:pt modelId="{F2605A49-4767-45F7-B727-AABB16319D5E}" type="pres">
      <dgm:prSet presAssocID="{3044B6F0-EEDB-492A-AFF8-6C3072FEA0AB}" presName="hierChild7" presStyleCnt="0"/>
      <dgm:spPr/>
    </dgm:pt>
    <dgm:pt modelId="{DE128D99-12CC-4417-A15F-42020AB04DC5}" type="pres">
      <dgm:prSet presAssocID="{00F75ADE-57E0-4BF5-BCA6-2E291E4F0CDF}" presName="hierChild3" presStyleCnt="0"/>
      <dgm:spPr/>
    </dgm:pt>
    <dgm:pt modelId="{1C948CCC-BE9B-4C45-9970-8BBAAA3B8BFE}" type="pres">
      <dgm:prSet presAssocID="{5B5B9B21-AE95-4A53-9712-9DABBC76B82C}" presName="hierRoot1" presStyleCnt="0">
        <dgm:presLayoutVars>
          <dgm:hierBranch val="init"/>
        </dgm:presLayoutVars>
      </dgm:prSet>
      <dgm:spPr/>
    </dgm:pt>
    <dgm:pt modelId="{DFC4D1E5-30B0-4748-8E43-A1F355CAC085}" type="pres">
      <dgm:prSet presAssocID="{5B5B9B21-AE95-4A53-9712-9DABBC76B82C}" presName="rootComposite1" presStyleCnt="0"/>
      <dgm:spPr/>
    </dgm:pt>
    <dgm:pt modelId="{1328F9F0-EC9F-4386-BC71-7C64A65C388D}" type="pres">
      <dgm:prSet presAssocID="{5B5B9B21-AE95-4A53-9712-9DABBC76B82C}" presName="rootText1" presStyleLbl="node0" presStyleIdx="1" presStyleCnt="2" custScaleY="60104" custLinFactX="-18886" custLinFactNeighborX="-100000" custLinFactNeighborY="990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10DBA4-4029-4465-9E95-B6ED41C66B16}" type="pres">
      <dgm:prSet presAssocID="{5B5B9B21-AE95-4A53-9712-9DABBC76B8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677018-7EB1-4922-9240-372378DC60EE}" type="pres">
      <dgm:prSet presAssocID="{5B5B9B21-AE95-4A53-9712-9DABBC76B82C}" presName="hierChild2" presStyleCnt="0"/>
      <dgm:spPr/>
    </dgm:pt>
    <dgm:pt modelId="{CDE7952B-965D-4F9D-AD51-A87F47D58AB5}" type="pres">
      <dgm:prSet presAssocID="{5B5B9B21-AE95-4A53-9712-9DABBC76B82C}" presName="hierChild3" presStyleCnt="0"/>
      <dgm:spPr/>
    </dgm:pt>
  </dgm:ptLst>
  <dgm:cxnLst>
    <dgm:cxn modelId="{A4D56C3D-AB52-4841-B503-53707CFF3002}" srcId="{00F75ADE-57E0-4BF5-BCA6-2E291E4F0CDF}" destId="{5D934552-0DA0-495E-8381-D817A1704A84}" srcOrd="1" destOrd="0" parTransId="{D4E68B2B-6599-491C-B873-C75348B749A3}" sibTransId="{7539F431-882C-489E-99D2-310A6A254714}"/>
    <dgm:cxn modelId="{209EB475-1B39-4B6B-AE56-99DB2CC27A7C}" type="presOf" srcId="{00F75ADE-57E0-4BF5-BCA6-2E291E4F0CDF}" destId="{5B489B34-D47F-42CE-913C-460CAEF264E6}" srcOrd="0" destOrd="0" presId="urn:microsoft.com/office/officeart/2005/8/layout/orgChart1"/>
    <dgm:cxn modelId="{22B07CF1-7C5E-4A49-B30A-CA1E8F0861A0}" srcId="{5D934552-0DA0-495E-8381-D817A1704A84}" destId="{A7F43E8D-63D6-4CC6-9FE7-142028853E1C}" srcOrd="0" destOrd="0" parTransId="{A1BB4C8C-C224-4AF5-A920-59C28307793D}" sibTransId="{AF81CC79-5564-4887-AC52-E75793EE386F}"/>
    <dgm:cxn modelId="{F3446D13-C0E6-44D8-9859-6A13ECFC0C2B}" srcId="{5D934552-0DA0-495E-8381-D817A1704A84}" destId="{3044B6F0-EEDB-492A-AFF8-6C3072FEA0AB}" srcOrd="1" destOrd="0" parTransId="{6423EB04-9501-4A12-8A25-0E7D00A490DA}" sibTransId="{1D724A88-AE20-4AB2-9F92-E843FD067DFE}"/>
    <dgm:cxn modelId="{C3A7258B-2AA3-4EDD-845A-55F81E70243A}" srcId="{00F75ADE-57E0-4BF5-BCA6-2E291E4F0CDF}" destId="{6FAC06AA-CB53-4A01-96F6-F9CEBE29C33E}" srcOrd="0" destOrd="0" parTransId="{99271D07-4F2F-499A-9D85-AD3668E07AEB}" sibTransId="{B98856BF-4741-41B0-9F1F-26A8039C1BA6}"/>
    <dgm:cxn modelId="{B7FE1E8E-41C8-4714-96DC-09FCC0D9933B}" type="presOf" srcId="{5B5B9B21-AE95-4A53-9712-9DABBC76B82C}" destId="{7110DBA4-4029-4465-9E95-B6ED41C66B16}" srcOrd="1" destOrd="0" presId="urn:microsoft.com/office/officeart/2005/8/layout/orgChart1"/>
    <dgm:cxn modelId="{61ED8E67-1C87-4AD6-B25E-8D5D153FA59C}" type="presOf" srcId="{A7F43E8D-63D6-4CC6-9FE7-142028853E1C}" destId="{757C2223-5F35-4B27-ABFF-AAF0B6661310}" srcOrd="0" destOrd="0" presId="urn:microsoft.com/office/officeart/2005/8/layout/orgChart1"/>
    <dgm:cxn modelId="{97227531-EB52-4ADF-8882-D445AE0AA197}" type="presOf" srcId="{6FAC06AA-CB53-4A01-96F6-F9CEBE29C33E}" destId="{F10B1BA4-E70E-4D35-A7F9-F734C531E774}" srcOrd="0" destOrd="0" presId="urn:microsoft.com/office/officeart/2005/8/layout/orgChart1"/>
    <dgm:cxn modelId="{B55DED78-B4C2-4856-95EE-F62882CFDA63}" srcId="{6FAC06AA-CB53-4A01-96F6-F9CEBE29C33E}" destId="{D8A2CB5E-F7DD-4A5F-93D6-255BA7D10E6F}" srcOrd="0" destOrd="0" parTransId="{5BA1D039-0E11-4CDB-A41F-A7374B417745}" sibTransId="{A64D44C4-5E0C-4C9E-9A08-411C7EA984EF}"/>
    <dgm:cxn modelId="{C9580800-B078-443B-8FAA-E0FCC8B74473}" type="presOf" srcId="{3044B6F0-EEDB-492A-AFF8-6C3072FEA0AB}" destId="{419FF907-CBB1-484C-8D8B-F3FC77F807EB}" srcOrd="0" destOrd="0" presId="urn:microsoft.com/office/officeart/2005/8/layout/orgChart1"/>
    <dgm:cxn modelId="{9775C6EA-876B-4C6B-9391-506F5A1B9B0F}" srcId="{5A273892-918E-46BC-A9CC-B291AC48B02D}" destId="{00F75ADE-57E0-4BF5-BCA6-2E291E4F0CDF}" srcOrd="0" destOrd="0" parTransId="{7BD0A5DB-C64D-40F3-83DB-4FBA0FC86C4E}" sibTransId="{E61917AF-BB78-45F4-A342-3B9C8F8CDB3C}"/>
    <dgm:cxn modelId="{ED94C5DD-4C15-492A-B9E5-8B67115C2731}" type="presOf" srcId="{6FAC06AA-CB53-4A01-96F6-F9CEBE29C33E}" destId="{465BDACA-3AFA-463D-BD5B-76C2D2FD5EFD}" srcOrd="1" destOrd="0" presId="urn:microsoft.com/office/officeart/2005/8/layout/orgChart1"/>
    <dgm:cxn modelId="{18A3CC90-F177-40A4-8FA4-91A878CECD90}" type="presOf" srcId="{A1BB4C8C-C224-4AF5-A920-59C28307793D}" destId="{78438238-C2A7-4CD3-A132-C5E22C49000F}" srcOrd="0" destOrd="0" presId="urn:microsoft.com/office/officeart/2005/8/layout/orgChart1"/>
    <dgm:cxn modelId="{B2A556BD-57BE-45D5-982D-68FF27DDA423}" type="presOf" srcId="{99271D07-4F2F-499A-9D85-AD3668E07AEB}" destId="{84AC0902-6D53-4F72-94FB-88504D22D5FE}" srcOrd="0" destOrd="0" presId="urn:microsoft.com/office/officeart/2005/8/layout/orgChart1"/>
    <dgm:cxn modelId="{631C7012-E7B3-4A9D-91DF-FE617C3F1643}" type="presOf" srcId="{5A273892-918E-46BC-A9CC-B291AC48B02D}" destId="{A706F6F6-67CD-47DC-9E90-B39EF07C5CBE}" srcOrd="0" destOrd="0" presId="urn:microsoft.com/office/officeart/2005/8/layout/orgChart1"/>
    <dgm:cxn modelId="{636599DD-67AB-49AF-AAC8-347D43DE27D0}" type="presOf" srcId="{00F75ADE-57E0-4BF5-BCA6-2E291E4F0CDF}" destId="{67A7A580-1287-4B75-8BE2-809E6A143710}" srcOrd="1" destOrd="0" presId="urn:microsoft.com/office/officeart/2005/8/layout/orgChart1"/>
    <dgm:cxn modelId="{8B76AEFA-8D62-42B9-BE33-46B9B4DAE688}" type="presOf" srcId="{D8A2CB5E-F7DD-4A5F-93D6-255BA7D10E6F}" destId="{D53CAF98-6BF5-4B2C-AA23-804A89BEE00A}" srcOrd="0" destOrd="0" presId="urn:microsoft.com/office/officeart/2005/8/layout/orgChart1"/>
    <dgm:cxn modelId="{9333D4D1-1720-4435-9003-ADBA97A5E46A}" type="presOf" srcId="{6423EB04-9501-4A12-8A25-0E7D00A490DA}" destId="{8C1726E8-D43F-4FFC-A6F3-78A814D149BC}" srcOrd="0" destOrd="0" presId="urn:microsoft.com/office/officeart/2005/8/layout/orgChart1"/>
    <dgm:cxn modelId="{27945855-0261-4BD5-A233-9B0D3CBA1E46}" srcId="{5A273892-918E-46BC-A9CC-B291AC48B02D}" destId="{5B5B9B21-AE95-4A53-9712-9DABBC76B82C}" srcOrd="1" destOrd="0" parTransId="{C0E8489F-8C8E-4638-BEB6-28E785C2A4EB}" sibTransId="{E7045806-8917-4BD9-B814-DCD193DB11E5}"/>
    <dgm:cxn modelId="{7533896E-B142-444F-A48E-B9604DB466E1}" type="presOf" srcId="{5D934552-0DA0-495E-8381-D817A1704A84}" destId="{226C535C-8C48-4228-A0F3-72E39FE5E993}" srcOrd="1" destOrd="0" presId="urn:microsoft.com/office/officeart/2005/8/layout/orgChart1"/>
    <dgm:cxn modelId="{D30EF916-588E-4AB0-AA8F-F599C29B010F}" type="presOf" srcId="{A7F43E8D-63D6-4CC6-9FE7-142028853E1C}" destId="{A7E96858-FBB1-4DE2-B832-44EAA0020F0B}" srcOrd="1" destOrd="0" presId="urn:microsoft.com/office/officeart/2005/8/layout/orgChart1"/>
    <dgm:cxn modelId="{4A8AACED-AFF5-406A-899F-5AC08179110C}" type="presOf" srcId="{D8A2CB5E-F7DD-4A5F-93D6-255BA7D10E6F}" destId="{A05F1487-95D6-4374-B811-2C3B1D943C75}" srcOrd="1" destOrd="0" presId="urn:microsoft.com/office/officeart/2005/8/layout/orgChart1"/>
    <dgm:cxn modelId="{67F3399F-1405-4DDB-87E8-33F9989779FD}" type="presOf" srcId="{3044B6F0-EEDB-492A-AFF8-6C3072FEA0AB}" destId="{A069E9FF-B5C0-4DFF-81D0-F56C522BA087}" srcOrd="1" destOrd="0" presId="urn:microsoft.com/office/officeart/2005/8/layout/orgChart1"/>
    <dgm:cxn modelId="{DCA1B7FB-1880-4D24-976B-729DB485FF7E}" type="presOf" srcId="{5D934552-0DA0-495E-8381-D817A1704A84}" destId="{83CD0395-BCCD-4FCE-ADC4-A8DEF15C78B1}" srcOrd="0" destOrd="0" presId="urn:microsoft.com/office/officeart/2005/8/layout/orgChart1"/>
    <dgm:cxn modelId="{47BF441F-B459-4847-B7D4-C8C92A2B6F08}" type="presOf" srcId="{5B5B9B21-AE95-4A53-9712-9DABBC76B82C}" destId="{1328F9F0-EC9F-4386-BC71-7C64A65C388D}" srcOrd="0" destOrd="0" presId="urn:microsoft.com/office/officeart/2005/8/layout/orgChart1"/>
    <dgm:cxn modelId="{44EC49F0-6EFC-41FB-9EF0-E96D49763EC8}" type="presOf" srcId="{D4E68B2B-6599-491C-B873-C75348B749A3}" destId="{151FCB42-5154-485B-A323-B2CAFA8D0610}" srcOrd="0" destOrd="0" presId="urn:microsoft.com/office/officeart/2005/8/layout/orgChart1"/>
    <dgm:cxn modelId="{2E8C48A4-0407-4FE3-B922-E0649B80699B}" type="presOf" srcId="{5BA1D039-0E11-4CDB-A41F-A7374B417745}" destId="{96465EC9-BB17-436B-AD96-991C4F9FDC8F}" srcOrd="0" destOrd="0" presId="urn:microsoft.com/office/officeart/2005/8/layout/orgChart1"/>
    <dgm:cxn modelId="{B223D639-31EF-4CAE-AF93-FF606A9D72B1}" type="presParOf" srcId="{A706F6F6-67CD-47DC-9E90-B39EF07C5CBE}" destId="{3D2B5243-91A1-4FE3-AE48-C8A966807783}" srcOrd="0" destOrd="0" presId="urn:microsoft.com/office/officeart/2005/8/layout/orgChart1"/>
    <dgm:cxn modelId="{13E81C5C-2243-401A-8614-8540C68350C3}" type="presParOf" srcId="{3D2B5243-91A1-4FE3-AE48-C8A966807783}" destId="{BDE7AE7D-9E36-403C-B91A-821032958FB3}" srcOrd="0" destOrd="0" presId="urn:microsoft.com/office/officeart/2005/8/layout/orgChart1"/>
    <dgm:cxn modelId="{73946EAF-55B0-4074-A3FC-AEA7B2BC413B}" type="presParOf" srcId="{BDE7AE7D-9E36-403C-B91A-821032958FB3}" destId="{5B489B34-D47F-42CE-913C-460CAEF264E6}" srcOrd="0" destOrd="0" presId="urn:microsoft.com/office/officeart/2005/8/layout/orgChart1"/>
    <dgm:cxn modelId="{87D1E1A5-648D-4481-A7F3-BF4DA4B6B60E}" type="presParOf" srcId="{BDE7AE7D-9E36-403C-B91A-821032958FB3}" destId="{67A7A580-1287-4B75-8BE2-809E6A143710}" srcOrd="1" destOrd="0" presId="urn:microsoft.com/office/officeart/2005/8/layout/orgChart1"/>
    <dgm:cxn modelId="{D3B7D6C6-D268-4FBC-BE58-0AD4B7C4B83D}" type="presParOf" srcId="{3D2B5243-91A1-4FE3-AE48-C8A966807783}" destId="{0F2CBD89-665C-42F0-85DF-D1B1BCAF4492}" srcOrd="1" destOrd="0" presId="urn:microsoft.com/office/officeart/2005/8/layout/orgChart1"/>
    <dgm:cxn modelId="{4D3EA14B-A4B6-4205-B65E-4850A6374B25}" type="presParOf" srcId="{0F2CBD89-665C-42F0-85DF-D1B1BCAF4492}" destId="{84AC0902-6D53-4F72-94FB-88504D22D5FE}" srcOrd="0" destOrd="0" presId="urn:microsoft.com/office/officeart/2005/8/layout/orgChart1"/>
    <dgm:cxn modelId="{0CAB0E19-684B-40F7-9A18-30B0D09112F4}" type="presParOf" srcId="{0F2CBD89-665C-42F0-85DF-D1B1BCAF4492}" destId="{82184624-CA0F-4799-9B1B-D87E995E9AA1}" srcOrd="1" destOrd="0" presId="urn:microsoft.com/office/officeart/2005/8/layout/orgChart1"/>
    <dgm:cxn modelId="{70B0789A-1109-41F5-B73D-0D0991A3D6A4}" type="presParOf" srcId="{82184624-CA0F-4799-9B1B-D87E995E9AA1}" destId="{DCB192DE-76FA-4261-8F87-582F92286BE9}" srcOrd="0" destOrd="0" presId="urn:microsoft.com/office/officeart/2005/8/layout/orgChart1"/>
    <dgm:cxn modelId="{4B86BEFC-A28D-41CB-B1AF-5B4EEEA7CBBD}" type="presParOf" srcId="{DCB192DE-76FA-4261-8F87-582F92286BE9}" destId="{F10B1BA4-E70E-4D35-A7F9-F734C531E774}" srcOrd="0" destOrd="0" presId="urn:microsoft.com/office/officeart/2005/8/layout/orgChart1"/>
    <dgm:cxn modelId="{34C5899D-4889-4C93-BF70-468418AFC56B}" type="presParOf" srcId="{DCB192DE-76FA-4261-8F87-582F92286BE9}" destId="{465BDACA-3AFA-463D-BD5B-76C2D2FD5EFD}" srcOrd="1" destOrd="0" presId="urn:microsoft.com/office/officeart/2005/8/layout/orgChart1"/>
    <dgm:cxn modelId="{E1A2CE74-047A-48FF-B362-3512D0172775}" type="presParOf" srcId="{82184624-CA0F-4799-9B1B-D87E995E9AA1}" destId="{D12677D3-6275-44BB-92E1-E402C9C97363}" srcOrd="1" destOrd="0" presId="urn:microsoft.com/office/officeart/2005/8/layout/orgChart1"/>
    <dgm:cxn modelId="{1855F049-5AAE-4700-B71D-1B875331E876}" type="presParOf" srcId="{82184624-CA0F-4799-9B1B-D87E995E9AA1}" destId="{37C4F7E5-273C-48AE-8F75-D54E6B868EB6}" srcOrd="2" destOrd="0" presId="urn:microsoft.com/office/officeart/2005/8/layout/orgChart1"/>
    <dgm:cxn modelId="{C3F46CA5-A6CB-4E68-9655-2DAD1DE46B11}" type="presParOf" srcId="{37C4F7E5-273C-48AE-8F75-D54E6B868EB6}" destId="{96465EC9-BB17-436B-AD96-991C4F9FDC8F}" srcOrd="0" destOrd="0" presId="urn:microsoft.com/office/officeart/2005/8/layout/orgChart1"/>
    <dgm:cxn modelId="{D38615EB-0613-4440-8F9C-141798709DF0}" type="presParOf" srcId="{37C4F7E5-273C-48AE-8F75-D54E6B868EB6}" destId="{E5356953-EF69-4358-A366-79A4A94384EE}" srcOrd="1" destOrd="0" presId="urn:microsoft.com/office/officeart/2005/8/layout/orgChart1"/>
    <dgm:cxn modelId="{35E41A9E-9FEF-4D10-838F-EEF4FE10058C}" type="presParOf" srcId="{E5356953-EF69-4358-A366-79A4A94384EE}" destId="{A0224269-4DBF-42B4-8578-FA194FCF9AC2}" srcOrd="0" destOrd="0" presId="urn:microsoft.com/office/officeart/2005/8/layout/orgChart1"/>
    <dgm:cxn modelId="{FF1CB109-CE2D-4361-9C3C-891E60DE65FC}" type="presParOf" srcId="{A0224269-4DBF-42B4-8578-FA194FCF9AC2}" destId="{D53CAF98-6BF5-4B2C-AA23-804A89BEE00A}" srcOrd="0" destOrd="0" presId="urn:microsoft.com/office/officeart/2005/8/layout/orgChart1"/>
    <dgm:cxn modelId="{404D0E70-D69D-4394-B8C2-3B0254AF26E0}" type="presParOf" srcId="{A0224269-4DBF-42B4-8578-FA194FCF9AC2}" destId="{A05F1487-95D6-4374-B811-2C3B1D943C75}" srcOrd="1" destOrd="0" presId="urn:microsoft.com/office/officeart/2005/8/layout/orgChart1"/>
    <dgm:cxn modelId="{68BFAB9B-F40B-4C46-AEF8-40DC81B7723B}" type="presParOf" srcId="{E5356953-EF69-4358-A366-79A4A94384EE}" destId="{E7455C54-F54B-403B-BDC9-705C2931620B}" srcOrd="1" destOrd="0" presId="urn:microsoft.com/office/officeart/2005/8/layout/orgChart1"/>
    <dgm:cxn modelId="{99757B2D-B624-48F7-86EF-13E041E552C3}" type="presParOf" srcId="{E5356953-EF69-4358-A366-79A4A94384EE}" destId="{2D5F9071-B50F-45D9-8EE8-18A6115B8A5B}" srcOrd="2" destOrd="0" presId="urn:microsoft.com/office/officeart/2005/8/layout/orgChart1"/>
    <dgm:cxn modelId="{F6AC8108-E84A-45F1-BCDE-1F57315293E5}" type="presParOf" srcId="{0F2CBD89-665C-42F0-85DF-D1B1BCAF4492}" destId="{151FCB42-5154-485B-A323-B2CAFA8D0610}" srcOrd="2" destOrd="0" presId="urn:microsoft.com/office/officeart/2005/8/layout/orgChart1"/>
    <dgm:cxn modelId="{85446E60-85F5-4A5C-8963-5E1356A02042}" type="presParOf" srcId="{0F2CBD89-665C-42F0-85DF-D1B1BCAF4492}" destId="{21BC569C-29F4-4B6E-93C7-8B5D2CA48919}" srcOrd="3" destOrd="0" presId="urn:microsoft.com/office/officeart/2005/8/layout/orgChart1"/>
    <dgm:cxn modelId="{74A02CE9-FFFA-4764-BBE9-9ADD7958C866}" type="presParOf" srcId="{21BC569C-29F4-4B6E-93C7-8B5D2CA48919}" destId="{877E0048-91C6-4CBC-97B7-40EB78B52F6D}" srcOrd="0" destOrd="0" presId="urn:microsoft.com/office/officeart/2005/8/layout/orgChart1"/>
    <dgm:cxn modelId="{77D6C74B-02E5-43B1-B8FC-5FE0A3D14F7B}" type="presParOf" srcId="{877E0048-91C6-4CBC-97B7-40EB78B52F6D}" destId="{83CD0395-BCCD-4FCE-ADC4-A8DEF15C78B1}" srcOrd="0" destOrd="0" presId="urn:microsoft.com/office/officeart/2005/8/layout/orgChart1"/>
    <dgm:cxn modelId="{B5CBA12B-EA94-4F0A-B5E0-C3DD549CD3E6}" type="presParOf" srcId="{877E0048-91C6-4CBC-97B7-40EB78B52F6D}" destId="{226C535C-8C48-4228-A0F3-72E39FE5E993}" srcOrd="1" destOrd="0" presId="urn:microsoft.com/office/officeart/2005/8/layout/orgChart1"/>
    <dgm:cxn modelId="{05FD0DE9-2307-40B2-B8D4-3532AAB3FC73}" type="presParOf" srcId="{21BC569C-29F4-4B6E-93C7-8B5D2CA48919}" destId="{7B757F54-F0DA-4A06-AA34-BD11CA85D6B5}" srcOrd="1" destOrd="0" presId="urn:microsoft.com/office/officeart/2005/8/layout/orgChart1"/>
    <dgm:cxn modelId="{B2E63733-53F8-4AAF-A527-A6077B9C35F0}" type="presParOf" srcId="{21BC569C-29F4-4B6E-93C7-8B5D2CA48919}" destId="{04281EC9-E2BD-4785-A99B-A985627484B7}" srcOrd="2" destOrd="0" presId="urn:microsoft.com/office/officeart/2005/8/layout/orgChart1"/>
    <dgm:cxn modelId="{2CEEE9B5-DF18-42BB-BFD5-6761BDE806B2}" type="presParOf" srcId="{04281EC9-E2BD-4785-A99B-A985627484B7}" destId="{78438238-C2A7-4CD3-A132-C5E22C49000F}" srcOrd="0" destOrd="0" presId="urn:microsoft.com/office/officeart/2005/8/layout/orgChart1"/>
    <dgm:cxn modelId="{A41A182B-CF48-40D9-BBA7-52B504A0999C}" type="presParOf" srcId="{04281EC9-E2BD-4785-A99B-A985627484B7}" destId="{9DA6AEA6-4108-4B17-8EC8-A23F9C04BC06}" srcOrd="1" destOrd="0" presId="urn:microsoft.com/office/officeart/2005/8/layout/orgChart1"/>
    <dgm:cxn modelId="{0D40E683-AB92-4BF9-AAC3-E9B824896025}" type="presParOf" srcId="{9DA6AEA6-4108-4B17-8EC8-A23F9C04BC06}" destId="{CF05B61D-CFBD-4C35-BAAD-99A6C50E4765}" srcOrd="0" destOrd="0" presId="urn:microsoft.com/office/officeart/2005/8/layout/orgChart1"/>
    <dgm:cxn modelId="{4B1DFE37-9A8E-4758-94F6-7BDC3FE0F7E8}" type="presParOf" srcId="{CF05B61D-CFBD-4C35-BAAD-99A6C50E4765}" destId="{757C2223-5F35-4B27-ABFF-AAF0B6661310}" srcOrd="0" destOrd="0" presId="urn:microsoft.com/office/officeart/2005/8/layout/orgChart1"/>
    <dgm:cxn modelId="{47E6F798-FFFD-48CF-86FF-08EE31597BDC}" type="presParOf" srcId="{CF05B61D-CFBD-4C35-BAAD-99A6C50E4765}" destId="{A7E96858-FBB1-4DE2-B832-44EAA0020F0B}" srcOrd="1" destOrd="0" presId="urn:microsoft.com/office/officeart/2005/8/layout/orgChart1"/>
    <dgm:cxn modelId="{2F95B4E1-540A-4B5B-8A7D-EBF68F41B1DD}" type="presParOf" srcId="{9DA6AEA6-4108-4B17-8EC8-A23F9C04BC06}" destId="{4FAC1226-0D36-4BDA-913C-D6B2FCF39028}" srcOrd="1" destOrd="0" presId="urn:microsoft.com/office/officeart/2005/8/layout/orgChart1"/>
    <dgm:cxn modelId="{2B8D4F32-C7EE-47EA-9AE5-719D45517852}" type="presParOf" srcId="{9DA6AEA6-4108-4B17-8EC8-A23F9C04BC06}" destId="{9D4AB4E8-296D-4B33-9068-7BD3E7C26D26}" srcOrd="2" destOrd="0" presId="urn:microsoft.com/office/officeart/2005/8/layout/orgChart1"/>
    <dgm:cxn modelId="{B96FF9A2-DC35-4254-8E53-A09F4D33BAF6}" type="presParOf" srcId="{04281EC9-E2BD-4785-A99B-A985627484B7}" destId="{8C1726E8-D43F-4FFC-A6F3-78A814D149BC}" srcOrd="2" destOrd="0" presId="urn:microsoft.com/office/officeart/2005/8/layout/orgChart1"/>
    <dgm:cxn modelId="{DCDF17A0-3DA4-42BF-9D02-402E28659615}" type="presParOf" srcId="{04281EC9-E2BD-4785-A99B-A985627484B7}" destId="{73D8BD35-4223-408F-BEA7-674AC7B50AD2}" srcOrd="3" destOrd="0" presId="urn:microsoft.com/office/officeart/2005/8/layout/orgChart1"/>
    <dgm:cxn modelId="{8D37C6EB-08A8-4BA0-82D3-D8D71C524A58}" type="presParOf" srcId="{73D8BD35-4223-408F-BEA7-674AC7B50AD2}" destId="{071E868E-7402-4A14-88B1-7CF24B503D13}" srcOrd="0" destOrd="0" presId="urn:microsoft.com/office/officeart/2005/8/layout/orgChart1"/>
    <dgm:cxn modelId="{902A3629-4DEE-4601-82BA-09A0FEC2C897}" type="presParOf" srcId="{071E868E-7402-4A14-88B1-7CF24B503D13}" destId="{419FF907-CBB1-484C-8D8B-F3FC77F807EB}" srcOrd="0" destOrd="0" presId="urn:microsoft.com/office/officeart/2005/8/layout/orgChart1"/>
    <dgm:cxn modelId="{F7F071DC-AC38-4947-BA55-9F91DF16A855}" type="presParOf" srcId="{071E868E-7402-4A14-88B1-7CF24B503D13}" destId="{A069E9FF-B5C0-4DFF-81D0-F56C522BA087}" srcOrd="1" destOrd="0" presId="urn:microsoft.com/office/officeart/2005/8/layout/orgChart1"/>
    <dgm:cxn modelId="{0A4076C2-F146-4EEE-955D-53E22667BABF}" type="presParOf" srcId="{73D8BD35-4223-408F-BEA7-674AC7B50AD2}" destId="{D3F1B045-48FA-449B-B409-212760A12619}" srcOrd="1" destOrd="0" presId="urn:microsoft.com/office/officeart/2005/8/layout/orgChart1"/>
    <dgm:cxn modelId="{D39B65F4-815D-4F77-B7F2-09CF36C76CD2}" type="presParOf" srcId="{73D8BD35-4223-408F-BEA7-674AC7B50AD2}" destId="{F2605A49-4767-45F7-B727-AABB16319D5E}" srcOrd="2" destOrd="0" presId="urn:microsoft.com/office/officeart/2005/8/layout/orgChart1"/>
    <dgm:cxn modelId="{55E4CA1C-E945-4C8C-85B1-F7946ACA38D4}" type="presParOf" srcId="{3D2B5243-91A1-4FE3-AE48-C8A966807783}" destId="{DE128D99-12CC-4417-A15F-42020AB04DC5}" srcOrd="2" destOrd="0" presId="urn:microsoft.com/office/officeart/2005/8/layout/orgChart1"/>
    <dgm:cxn modelId="{D798BA97-44F2-4006-9BB0-B9092264EAB2}" type="presParOf" srcId="{A706F6F6-67CD-47DC-9E90-B39EF07C5CBE}" destId="{1C948CCC-BE9B-4C45-9970-8BBAAA3B8BFE}" srcOrd="1" destOrd="0" presId="urn:microsoft.com/office/officeart/2005/8/layout/orgChart1"/>
    <dgm:cxn modelId="{5BEC4463-8840-4922-89BC-0D2F93DD9A4F}" type="presParOf" srcId="{1C948CCC-BE9B-4C45-9970-8BBAAA3B8BFE}" destId="{DFC4D1E5-30B0-4748-8E43-A1F355CAC085}" srcOrd="0" destOrd="0" presId="urn:microsoft.com/office/officeart/2005/8/layout/orgChart1"/>
    <dgm:cxn modelId="{9D245CD9-1E6B-4906-96E9-A2AD4DB4B04C}" type="presParOf" srcId="{DFC4D1E5-30B0-4748-8E43-A1F355CAC085}" destId="{1328F9F0-EC9F-4386-BC71-7C64A65C388D}" srcOrd="0" destOrd="0" presId="urn:microsoft.com/office/officeart/2005/8/layout/orgChart1"/>
    <dgm:cxn modelId="{F68106E0-C396-4DD0-B3D2-1728C9E58BEB}" type="presParOf" srcId="{DFC4D1E5-30B0-4748-8E43-A1F355CAC085}" destId="{7110DBA4-4029-4465-9E95-B6ED41C66B16}" srcOrd="1" destOrd="0" presId="urn:microsoft.com/office/officeart/2005/8/layout/orgChart1"/>
    <dgm:cxn modelId="{9AA7215A-6146-4123-9B5E-F96D363554EC}" type="presParOf" srcId="{1C948CCC-BE9B-4C45-9970-8BBAAA3B8BFE}" destId="{28677018-7EB1-4922-9240-372378DC60EE}" srcOrd="1" destOrd="0" presId="urn:microsoft.com/office/officeart/2005/8/layout/orgChart1"/>
    <dgm:cxn modelId="{68E7F869-A5B2-4D32-BF6C-EB830755CC86}" type="presParOf" srcId="{1C948CCC-BE9B-4C45-9970-8BBAAA3B8BFE}" destId="{CDE7952B-965D-4F9D-AD51-A87F47D58A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87021-B7FB-468B-8EDD-242584D04FDA}">
      <dsp:nvSpPr>
        <dsp:cNvPr id="0" name=""/>
        <dsp:cNvSpPr/>
      </dsp:nvSpPr>
      <dsp:spPr>
        <a:xfrm>
          <a:off x="4500088" y="2018606"/>
          <a:ext cx="91440" cy="1770434"/>
        </a:xfrm>
        <a:custGeom>
          <a:avLst/>
          <a:gdLst/>
          <a:ahLst/>
          <a:cxnLst/>
          <a:rect l="0" t="0" r="0" b="0"/>
          <a:pathLst>
            <a:path>
              <a:moveTo>
                <a:pt x="69035" y="0"/>
              </a:moveTo>
              <a:lnTo>
                <a:pt x="69035" y="1697842"/>
              </a:lnTo>
              <a:lnTo>
                <a:pt x="45720" y="1697842"/>
              </a:lnTo>
              <a:lnTo>
                <a:pt x="45720" y="1770434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90AEB-59ED-4608-8A4F-51054CB5CD94}">
      <dsp:nvSpPr>
        <dsp:cNvPr id="0" name=""/>
        <dsp:cNvSpPr/>
      </dsp:nvSpPr>
      <dsp:spPr>
        <a:xfrm>
          <a:off x="4569123" y="2018606"/>
          <a:ext cx="1417101" cy="17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726"/>
              </a:lnTo>
              <a:lnTo>
                <a:pt x="1417101" y="1702726"/>
              </a:lnTo>
              <a:lnTo>
                <a:pt x="1417101" y="1775318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C5EFB-DC1E-4480-AEF6-DD48AB045125}">
      <dsp:nvSpPr>
        <dsp:cNvPr id="0" name=""/>
        <dsp:cNvSpPr/>
      </dsp:nvSpPr>
      <dsp:spPr>
        <a:xfrm>
          <a:off x="4569123" y="2018606"/>
          <a:ext cx="2895227" cy="17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726"/>
              </a:lnTo>
              <a:lnTo>
                <a:pt x="2895227" y="1702726"/>
              </a:lnTo>
              <a:lnTo>
                <a:pt x="2895227" y="1775318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428FF-4E27-4604-94CF-8C73713B0E39}">
      <dsp:nvSpPr>
        <dsp:cNvPr id="0" name=""/>
        <dsp:cNvSpPr/>
      </dsp:nvSpPr>
      <dsp:spPr>
        <a:xfrm>
          <a:off x="3357233" y="2018606"/>
          <a:ext cx="1211890" cy="1775318"/>
        </a:xfrm>
        <a:custGeom>
          <a:avLst/>
          <a:gdLst/>
          <a:ahLst/>
          <a:cxnLst/>
          <a:rect l="0" t="0" r="0" b="0"/>
          <a:pathLst>
            <a:path>
              <a:moveTo>
                <a:pt x="1211890" y="0"/>
              </a:moveTo>
              <a:lnTo>
                <a:pt x="1211890" y="1702726"/>
              </a:lnTo>
              <a:lnTo>
                <a:pt x="0" y="1702726"/>
              </a:lnTo>
              <a:lnTo>
                <a:pt x="0" y="1775318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7B013-0D52-494D-9EE8-ECE2084B54C3}">
      <dsp:nvSpPr>
        <dsp:cNvPr id="0" name=""/>
        <dsp:cNvSpPr/>
      </dsp:nvSpPr>
      <dsp:spPr>
        <a:xfrm>
          <a:off x="1998496" y="2018606"/>
          <a:ext cx="2570627" cy="1775318"/>
        </a:xfrm>
        <a:custGeom>
          <a:avLst/>
          <a:gdLst/>
          <a:ahLst/>
          <a:cxnLst/>
          <a:rect l="0" t="0" r="0" b="0"/>
          <a:pathLst>
            <a:path>
              <a:moveTo>
                <a:pt x="2570627" y="0"/>
              </a:moveTo>
              <a:lnTo>
                <a:pt x="2570627" y="1702726"/>
              </a:lnTo>
              <a:lnTo>
                <a:pt x="0" y="1702726"/>
              </a:lnTo>
              <a:lnTo>
                <a:pt x="0" y="1775318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EC0D4-6263-4CDE-BE7E-C3980090BE66}">
      <dsp:nvSpPr>
        <dsp:cNvPr id="0" name=""/>
        <dsp:cNvSpPr/>
      </dsp:nvSpPr>
      <dsp:spPr>
        <a:xfrm>
          <a:off x="4523403" y="2018606"/>
          <a:ext cx="91440" cy="4742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696"/>
              </a:lnTo>
              <a:lnTo>
                <a:pt x="61890" y="401696"/>
              </a:lnTo>
              <a:lnTo>
                <a:pt x="61890" y="474289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DF05E-E8A5-406E-84D7-FA6F33B69F8A}">
      <dsp:nvSpPr>
        <dsp:cNvPr id="0" name=""/>
        <dsp:cNvSpPr/>
      </dsp:nvSpPr>
      <dsp:spPr>
        <a:xfrm>
          <a:off x="3199473" y="1508592"/>
          <a:ext cx="2739300" cy="5100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Comic Sans MS" pitchFamily="66" charset="0"/>
            </a:rPr>
            <a:t>HISTORIA</a:t>
          </a:r>
          <a:endParaRPr lang="es-CO" sz="1400" b="1" kern="1200" dirty="0">
            <a:latin typeface="Comic Sans MS" pitchFamily="66" charset="0"/>
          </a:endParaRPr>
        </a:p>
      </dsp:txBody>
      <dsp:txXfrm>
        <a:off x="3199473" y="1508592"/>
        <a:ext cx="2739300" cy="510014"/>
      </dsp:txXfrm>
    </dsp:sp>
    <dsp:sp modelId="{D450FB52-BFF7-444D-B1DD-6505419B883F}">
      <dsp:nvSpPr>
        <dsp:cNvPr id="0" name=""/>
        <dsp:cNvSpPr/>
      </dsp:nvSpPr>
      <dsp:spPr>
        <a:xfrm>
          <a:off x="2915818" y="2492895"/>
          <a:ext cx="3338952" cy="6456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Comic Sans MS" pitchFamily="66" charset="0"/>
            </a:rPr>
            <a:t>La fermentación alcohólica  es un proceso enzimático utilizado hace  ya 6000 años A.C. </a:t>
          </a:r>
          <a:endParaRPr lang="es-CO" sz="1400" kern="1200" dirty="0">
            <a:latin typeface="Comic Sans MS" pitchFamily="66" charset="0"/>
          </a:endParaRPr>
        </a:p>
      </dsp:txBody>
      <dsp:txXfrm>
        <a:off x="2915818" y="2492895"/>
        <a:ext cx="3338952" cy="645654"/>
      </dsp:txXfrm>
    </dsp:sp>
    <dsp:sp modelId="{BCC2139A-C476-40CD-B458-816525F1A198}">
      <dsp:nvSpPr>
        <dsp:cNvPr id="0" name=""/>
        <dsp:cNvSpPr/>
      </dsp:nvSpPr>
      <dsp:spPr>
        <a:xfrm>
          <a:off x="1424632" y="3793925"/>
          <a:ext cx="1147729" cy="6211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latin typeface="Comic Sans MS" pitchFamily="66" charset="0"/>
            </a:rPr>
            <a:t>el químico Louis Pasteur </a:t>
          </a:r>
          <a:endParaRPr lang="es-CO" sz="1300" kern="1200" dirty="0">
            <a:latin typeface="Comic Sans MS" pitchFamily="66" charset="0"/>
          </a:endParaRPr>
        </a:p>
      </dsp:txBody>
      <dsp:txXfrm>
        <a:off x="1424632" y="3793925"/>
        <a:ext cx="1147729" cy="621173"/>
      </dsp:txXfrm>
    </dsp:sp>
    <dsp:sp modelId="{AA663336-B6CA-4327-A6D0-AB670AE7AC23}">
      <dsp:nvSpPr>
        <dsp:cNvPr id="0" name=""/>
        <dsp:cNvSpPr/>
      </dsp:nvSpPr>
      <dsp:spPr>
        <a:xfrm>
          <a:off x="2865550" y="3793925"/>
          <a:ext cx="983366" cy="6188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Comic Sans MS" pitchFamily="66" charset="0"/>
            </a:rPr>
            <a:t>En  1887 buchner </a:t>
          </a:r>
          <a:endParaRPr lang="es-CO" sz="1400" kern="1200" dirty="0">
            <a:latin typeface="Comic Sans MS" pitchFamily="66" charset="0"/>
          </a:endParaRPr>
        </a:p>
      </dsp:txBody>
      <dsp:txXfrm>
        <a:off x="2865550" y="3793925"/>
        <a:ext cx="983366" cy="618819"/>
      </dsp:txXfrm>
    </dsp:sp>
    <dsp:sp modelId="{27197EFB-E807-4650-9CC6-0C886F5D5E62}">
      <dsp:nvSpPr>
        <dsp:cNvPr id="0" name=""/>
        <dsp:cNvSpPr/>
      </dsp:nvSpPr>
      <dsp:spPr>
        <a:xfrm>
          <a:off x="6845241" y="3793925"/>
          <a:ext cx="1238220" cy="6539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Comic Sans MS" pitchFamily="66" charset="0"/>
            </a:rPr>
            <a:t>Actualmente</a:t>
          </a:r>
          <a:endParaRPr lang="es-CO" sz="1400" kern="1200" dirty="0">
            <a:latin typeface="Comic Sans MS" pitchFamily="66" charset="0"/>
          </a:endParaRPr>
        </a:p>
      </dsp:txBody>
      <dsp:txXfrm>
        <a:off x="6845241" y="3793925"/>
        <a:ext cx="1238220" cy="653902"/>
      </dsp:txXfrm>
    </dsp:sp>
    <dsp:sp modelId="{C7C6E1E0-BDAD-413F-8E6F-DE87AD7EB99C}">
      <dsp:nvSpPr>
        <dsp:cNvPr id="0" name=""/>
        <dsp:cNvSpPr/>
      </dsp:nvSpPr>
      <dsp:spPr>
        <a:xfrm>
          <a:off x="5541550" y="3793925"/>
          <a:ext cx="889349" cy="7080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Comic Sans MS" pitchFamily="66" charset="0"/>
            </a:rPr>
            <a:t>En 1935 northrop </a:t>
          </a:r>
          <a:endParaRPr lang="es-CO" sz="1400" kern="1200" dirty="0">
            <a:latin typeface="Comic Sans MS" pitchFamily="66" charset="0"/>
          </a:endParaRPr>
        </a:p>
      </dsp:txBody>
      <dsp:txXfrm>
        <a:off x="5541550" y="3793925"/>
        <a:ext cx="889349" cy="708004"/>
      </dsp:txXfrm>
    </dsp:sp>
    <dsp:sp modelId="{77E4E79A-98B4-4805-93F1-6CFB6AB95C36}">
      <dsp:nvSpPr>
        <dsp:cNvPr id="0" name=""/>
        <dsp:cNvSpPr/>
      </dsp:nvSpPr>
      <dsp:spPr>
        <a:xfrm>
          <a:off x="4139949" y="3789041"/>
          <a:ext cx="811717" cy="7911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Comic Sans MS" pitchFamily="66" charset="0"/>
            </a:rPr>
            <a:t>En 1926 Summer </a:t>
          </a:r>
          <a:endParaRPr lang="es-CO" sz="1400" kern="1200" dirty="0">
            <a:latin typeface="Comic Sans MS" pitchFamily="66" charset="0"/>
          </a:endParaRPr>
        </a:p>
      </dsp:txBody>
      <dsp:txXfrm>
        <a:off x="4139949" y="3789041"/>
        <a:ext cx="811717" cy="7911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91ADA-7906-480A-B1F7-B703B8EC15A8}">
      <dsp:nvSpPr>
        <dsp:cNvPr id="0" name=""/>
        <dsp:cNvSpPr/>
      </dsp:nvSpPr>
      <dsp:spPr>
        <a:xfrm>
          <a:off x="3854819" y="1135840"/>
          <a:ext cx="2439418" cy="1732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448"/>
              </a:lnTo>
              <a:lnTo>
                <a:pt x="2439418" y="1587448"/>
              </a:lnTo>
              <a:lnTo>
                <a:pt x="2439418" y="1732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9882B-0D20-4D49-8D53-49EFC7C9D771}">
      <dsp:nvSpPr>
        <dsp:cNvPr id="0" name=""/>
        <dsp:cNvSpPr/>
      </dsp:nvSpPr>
      <dsp:spPr>
        <a:xfrm>
          <a:off x="3793741" y="1135840"/>
          <a:ext cx="91440" cy="1732924"/>
        </a:xfrm>
        <a:custGeom>
          <a:avLst/>
          <a:gdLst/>
          <a:ahLst/>
          <a:cxnLst/>
          <a:rect l="0" t="0" r="0" b="0"/>
          <a:pathLst>
            <a:path>
              <a:moveTo>
                <a:pt x="61078" y="0"/>
              </a:moveTo>
              <a:lnTo>
                <a:pt x="61078" y="1587448"/>
              </a:lnTo>
              <a:lnTo>
                <a:pt x="45720" y="1587448"/>
              </a:lnTo>
              <a:lnTo>
                <a:pt x="45720" y="1732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02A70-EBB1-439A-804C-CDD66F44360D}">
      <dsp:nvSpPr>
        <dsp:cNvPr id="0" name=""/>
        <dsp:cNvSpPr/>
      </dsp:nvSpPr>
      <dsp:spPr>
        <a:xfrm>
          <a:off x="1195843" y="1135840"/>
          <a:ext cx="2658976" cy="1732924"/>
        </a:xfrm>
        <a:custGeom>
          <a:avLst/>
          <a:gdLst/>
          <a:ahLst/>
          <a:cxnLst/>
          <a:rect l="0" t="0" r="0" b="0"/>
          <a:pathLst>
            <a:path>
              <a:moveTo>
                <a:pt x="2658976" y="0"/>
              </a:moveTo>
              <a:lnTo>
                <a:pt x="2658976" y="1587448"/>
              </a:lnTo>
              <a:lnTo>
                <a:pt x="0" y="1587448"/>
              </a:lnTo>
              <a:lnTo>
                <a:pt x="0" y="1732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69B71-77DC-4BA1-917C-32CC514D90F6}">
      <dsp:nvSpPr>
        <dsp:cNvPr id="0" name=""/>
        <dsp:cNvSpPr/>
      </dsp:nvSpPr>
      <dsp:spPr>
        <a:xfrm>
          <a:off x="3809099" y="1135840"/>
          <a:ext cx="91440" cy="293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33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18253-C946-462E-A258-43CCB8DC9138}">
      <dsp:nvSpPr>
        <dsp:cNvPr id="0" name=""/>
        <dsp:cNvSpPr/>
      </dsp:nvSpPr>
      <dsp:spPr>
        <a:xfrm>
          <a:off x="3162076" y="443097"/>
          <a:ext cx="1385485" cy="692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ENZIMA</a:t>
          </a:r>
          <a:endParaRPr lang="es-CO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3162076" y="443097"/>
        <a:ext cx="1385485" cy="692742"/>
      </dsp:txXfrm>
    </dsp:sp>
    <dsp:sp modelId="{B8CEC315-D24F-43CF-811B-3572485A3680}">
      <dsp:nvSpPr>
        <dsp:cNvPr id="0" name=""/>
        <dsp:cNvSpPr/>
      </dsp:nvSpPr>
      <dsp:spPr>
        <a:xfrm>
          <a:off x="2374102" y="1429175"/>
          <a:ext cx="2961434" cy="692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7030A0"/>
              </a:solidFill>
              <a:latin typeface="Comic Sans MS" pitchFamily="66" charset="0"/>
            </a:rPr>
            <a:t>sustancia  que actúa como catalizador para una reacción biológica</a:t>
          </a:r>
          <a:endParaRPr lang="es-CO" sz="1400" kern="1200" dirty="0">
            <a:latin typeface="Comic Sans MS" pitchFamily="66" charset="0"/>
          </a:endParaRPr>
        </a:p>
      </dsp:txBody>
      <dsp:txXfrm>
        <a:off x="2374102" y="1429175"/>
        <a:ext cx="2961434" cy="692742"/>
      </dsp:txXfrm>
    </dsp:sp>
    <dsp:sp modelId="{083F864A-342B-4983-8076-C8E0DE135D69}">
      <dsp:nvSpPr>
        <dsp:cNvPr id="0" name=""/>
        <dsp:cNvSpPr/>
      </dsp:nvSpPr>
      <dsp:spPr>
        <a:xfrm>
          <a:off x="503100" y="2868764"/>
          <a:ext cx="1385485" cy="928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7030A0"/>
              </a:solidFill>
              <a:latin typeface="Comic Sans MS" pitchFamily="66" charset="0"/>
            </a:rPr>
            <a:t>no afecta la constante de equilibrio</a:t>
          </a:r>
          <a:endParaRPr lang="es-CO" sz="1400" kern="1200" dirty="0">
            <a:latin typeface="Comic Sans MS" pitchFamily="66" charset="0"/>
          </a:endParaRPr>
        </a:p>
      </dsp:txBody>
      <dsp:txXfrm>
        <a:off x="503100" y="2868764"/>
        <a:ext cx="1385485" cy="928213"/>
      </dsp:txXfrm>
    </dsp:sp>
    <dsp:sp modelId="{832E8F6A-FA44-4864-AD8D-28DB84E25C00}">
      <dsp:nvSpPr>
        <dsp:cNvPr id="0" name=""/>
        <dsp:cNvSpPr/>
      </dsp:nvSpPr>
      <dsp:spPr>
        <a:xfrm>
          <a:off x="3146718" y="2868764"/>
          <a:ext cx="1385485" cy="1019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7030A0"/>
              </a:solidFill>
              <a:latin typeface="Comic Sans MS" pitchFamily="66" charset="0"/>
            </a:rPr>
            <a:t>actúa  para disminuir la energía de activación </a:t>
          </a:r>
          <a:endParaRPr lang="es-CO" sz="1400" kern="1200" dirty="0">
            <a:latin typeface="Comic Sans MS" pitchFamily="66" charset="0"/>
          </a:endParaRPr>
        </a:p>
      </dsp:txBody>
      <dsp:txXfrm>
        <a:off x="3146718" y="2868764"/>
        <a:ext cx="1385485" cy="1019669"/>
      </dsp:txXfrm>
    </dsp:sp>
    <dsp:sp modelId="{229A18E5-B235-49FA-B611-7B8573DC00D0}">
      <dsp:nvSpPr>
        <dsp:cNvPr id="0" name=""/>
        <dsp:cNvSpPr/>
      </dsp:nvSpPr>
      <dsp:spPr>
        <a:xfrm>
          <a:off x="5601494" y="2868764"/>
          <a:ext cx="1385485" cy="1111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7030A0"/>
              </a:solidFill>
              <a:latin typeface="Comic Sans MS" pitchFamily="66" charset="0"/>
            </a:rPr>
            <a:t>hace que una reacción suceda mas rápidamente</a:t>
          </a:r>
          <a:endParaRPr lang="es-CO" sz="1400" kern="1200" dirty="0">
            <a:latin typeface="Comic Sans MS" pitchFamily="66" charset="0"/>
          </a:endParaRPr>
        </a:p>
      </dsp:txBody>
      <dsp:txXfrm>
        <a:off x="5601494" y="2868764"/>
        <a:ext cx="1385485" cy="11111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6AB4EF-90B9-4F93-A212-4A62E049A3FD}">
      <dsp:nvSpPr>
        <dsp:cNvPr id="0" name=""/>
        <dsp:cNvSpPr/>
      </dsp:nvSpPr>
      <dsp:spPr>
        <a:xfrm>
          <a:off x="5091416" y="2953018"/>
          <a:ext cx="165173" cy="1008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109"/>
              </a:lnTo>
              <a:lnTo>
                <a:pt x="165173" y="1008109"/>
              </a:lnTo>
            </a:path>
          </a:pathLst>
        </a:custGeom>
        <a:noFill/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8062F-9A6B-40B3-BDE5-0CF823863DD5}">
      <dsp:nvSpPr>
        <dsp:cNvPr id="0" name=""/>
        <dsp:cNvSpPr/>
      </dsp:nvSpPr>
      <dsp:spPr>
        <a:xfrm>
          <a:off x="3456038" y="1519539"/>
          <a:ext cx="2442970" cy="423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93"/>
              </a:lnTo>
              <a:lnTo>
                <a:pt x="2442970" y="211993"/>
              </a:lnTo>
              <a:lnTo>
                <a:pt x="2442970" y="423986"/>
              </a:lnTo>
            </a:path>
          </a:pathLst>
        </a:custGeom>
        <a:noFill/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DB7CD-2088-41F3-B435-134EFF41A249}">
      <dsp:nvSpPr>
        <dsp:cNvPr id="0" name=""/>
        <dsp:cNvSpPr/>
      </dsp:nvSpPr>
      <dsp:spPr>
        <a:xfrm>
          <a:off x="2648445" y="2953018"/>
          <a:ext cx="231880" cy="1008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109"/>
              </a:lnTo>
              <a:lnTo>
                <a:pt x="231880" y="1008109"/>
              </a:lnTo>
            </a:path>
          </a:pathLst>
        </a:custGeom>
        <a:noFill/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26458-6455-40C9-BC20-1D09A919FF95}">
      <dsp:nvSpPr>
        <dsp:cNvPr id="0" name=""/>
        <dsp:cNvSpPr/>
      </dsp:nvSpPr>
      <dsp:spPr>
        <a:xfrm>
          <a:off x="3410318" y="1519539"/>
          <a:ext cx="91440" cy="423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986"/>
              </a:lnTo>
            </a:path>
          </a:pathLst>
        </a:custGeom>
        <a:noFill/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0817A-20DA-45E2-B06E-43CEE71CCEF2}">
      <dsp:nvSpPr>
        <dsp:cNvPr id="0" name=""/>
        <dsp:cNvSpPr/>
      </dsp:nvSpPr>
      <dsp:spPr>
        <a:xfrm>
          <a:off x="205474" y="2953018"/>
          <a:ext cx="298587" cy="1008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109"/>
              </a:lnTo>
              <a:lnTo>
                <a:pt x="298587" y="1008109"/>
              </a:lnTo>
            </a:path>
          </a:pathLst>
        </a:custGeom>
        <a:noFill/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6B6C0-4C0C-4A33-9D85-0DAE7C8063B2}">
      <dsp:nvSpPr>
        <dsp:cNvPr id="0" name=""/>
        <dsp:cNvSpPr/>
      </dsp:nvSpPr>
      <dsp:spPr>
        <a:xfrm>
          <a:off x="1013068" y="1519539"/>
          <a:ext cx="2442970" cy="423986"/>
        </a:xfrm>
        <a:custGeom>
          <a:avLst/>
          <a:gdLst/>
          <a:ahLst/>
          <a:cxnLst/>
          <a:rect l="0" t="0" r="0" b="0"/>
          <a:pathLst>
            <a:path>
              <a:moveTo>
                <a:pt x="2442970" y="0"/>
              </a:moveTo>
              <a:lnTo>
                <a:pt x="2442970" y="211993"/>
              </a:lnTo>
              <a:lnTo>
                <a:pt x="0" y="211993"/>
              </a:lnTo>
              <a:lnTo>
                <a:pt x="0" y="423986"/>
              </a:lnTo>
            </a:path>
          </a:pathLst>
        </a:custGeom>
        <a:noFill/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9A718-FD3C-40F8-A1D8-063952E224A6}">
      <dsp:nvSpPr>
        <dsp:cNvPr id="0" name=""/>
        <dsp:cNvSpPr/>
      </dsp:nvSpPr>
      <dsp:spPr>
        <a:xfrm>
          <a:off x="2446546" y="510047"/>
          <a:ext cx="2018984" cy="10094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NOMENCLATURA Y CLASIFICACIÓN</a:t>
          </a:r>
          <a:endParaRPr lang="es-CO" sz="18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2446546" y="510047"/>
        <a:ext cx="2018984" cy="1009492"/>
      </dsp:txXfrm>
    </dsp:sp>
    <dsp:sp modelId="{877D52D6-6AE8-43E7-B4AF-AE361975E3C4}">
      <dsp:nvSpPr>
        <dsp:cNvPr id="0" name=""/>
        <dsp:cNvSpPr/>
      </dsp:nvSpPr>
      <dsp:spPr>
        <a:xfrm>
          <a:off x="3576" y="1943525"/>
          <a:ext cx="2018984" cy="10094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00B0F0"/>
              </a:solidFill>
              <a:latin typeface="Comic Sans MS" pitchFamily="66" charset="0"/>
            </a:rPr>
            <a:t>Las primeras enzimas </a:t>
          </a:r>
          <a:endParaRPr lang="es-CO" sz="1800" kern="1200" dirty="0">
            <a:solidFill>
              <a:srgbClr val="00B0F0"/>
            </a:solidFill>
            <a:latin typeface="Comic Sans MS" pitchFamily="66" charset="0"/>
          </a:endParaRPr>
        </a:p>
      </dsp:txBody>
      <dsp:txXfrm>
        <a:off x="3576" y="1943525"/>
        <a:ext cx="2018984" cy="1009492"/>
      </dsp:txXfrm>
    </dsp:sp>
    <dsp:sp modelId="{3F241A15-705F-4420-B085-3D6E178DD9C9}">
      <dsp:nvSpPr>
        <dsp:cNvPr id="0" name=""/>
        <dsp:cNvSpPr/>
      </dsp:nvSpPr>
      <dsp:spPr>
        <a:xfrm>
          <a:off x="504062" y="3456381"/>
          <a:ext cx="2018984" cy="1009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solidFill>
                <a:srgbClr val="00B0F0"/>
              </a:solidFill>
              <a:latin typeface="Comic Sans MS" pitchFamily="66" charset="0"/>
            </a:rPr>
            <a:t>recibieron nombres cortos y significativos</a:t>
          </a:r>
          <a:endParaRPr lang="es-CO" sz="1800" kern="1200" dirty="0">
            <a:solidFill>
              <a:srgbClr val="00B0F0"/>
            </a:solidFill>
            <a:latin typeface="Comic Sans MS" pitchFamily="66" charset="0"/>
          </a:endParaRPr>
        </a:p>
      </dsp:txBody>
      <dsp:txXfrm>
        <a:off x="504062" y="3456381"/>
        <a:ext cx="2018984" cy="1009492"/>
      </dsp:txXfrm>
    </dsp:sp>
    <dsp:sp modelId="{CF836530-A2B4-4D21-A124-C6B7CC7A68F4}">
      <dsp:nvSpPr>
        <dsp:cNvPr id="0" name=""/>
        <dsp:cNvSpPr/>
      </dsp:nvSpPr>
      <dsp:spPr>
        <a:xfrm>
          <a:off x="2446546" y="1943525"/>
          <a:ext cx="2018984" cy="10094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solidFill>
                <a:srgbClr val="00B0F0"/>
              </a:solidFill>
              <a:latin typeface="Comic Sans MS" pitchFamily="66" charset="0"/>
            </a:rPr>
            <a:t>Luego fueron nombrados </a:t>
          </a:r>
          <a:endParaRPr lang="es-CO" sz="1800" kern="1200" dirty="0">
            <a:solidFill>
              <a:srgbClr val="00B0F0"/>
            </a:solidFill>
            <a:latin typeface="Comic Sans MS" pitchFamily="66" charset="0"/>
          </a:endParaRPr>
        </a:p>
      </dsp:txBody>
      <dsp:txXfrm>
        <a:off x="2446546" y="1943525"/>
        <a:ext cx="2018984" cy="1009492"/>
      </dsp:txXfrm>
    </dsp:sp>
    <dsp:sp modelId="{A90BB0FF-B04F-4D23-BFA6-FFA482AA5D21}">
      <dsp:nvSpPr>
        <dsp:cNvPr id="0" name=""/>
        <dsp:cNvSpPr/>
      </dsp:nvSpPr>
      <dsp:spPr>
        <a:xfrm>
          <a:off x="2880325" y="3456381"/>
          <a:ext cx="2018984" cy="1009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solidFill>
                <a:srgbClr val="00B0F0"/>
              </a:solidFill>
              <a:latin typeface="Comic Sans MS" pitchFamily="66" charset="0"/>
            </a:rPr>
            <a:t>nombre del sustrato y la terminación asa </a:t>
          </a:r>
          <a:endParaRPr lang="es-CO" sz="1800" kern="1200" dirty="0">
            <a:solidFill>
              <a:srgbClr val="00B0F0"/>
            </a:solidFill>
            <a:latin typeface="Comic Sans MS" pitchFamily="66" charset="0"/>
          </a:endParaRPr>
        </a:p>
      </dsp:txBody>
      <dsp:txXfrm>
        <a:off x="2880325" y="3456381"/>
        <a:ext cx="2018984" cy="1009492"/>
      </dsp:txXfrm>
    </dsp:sp>
    <dsp:sp modelId="{F890D4C9-F270-43E0-B05E-8367F0729728}">
      <dsp:nvSpPr>
        <dsp:cNvPr id="0" name=""/>
        <dsp:cNvSpPr/>
      </dsp:nvSpPr>
      <dsp:spPr>
        <a:xfrm>
          <a:off x="4889517" y="1943525"/>
          <a:ext cx="2018984" cy="10094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solidFill>
                <a:srgbClr val="00B0F0"/>
              </a:solidFill>
              <a:latin typeface="Comic Sans MS" pitchFamily="66" charset="0"/>
            </a:rPr>
            <a:t>fue necesario  ordenar</a:t>
          </a:r>
          <a:endParaRPr lang="es-CO" sz="1800" kern="1200" dirty="0">
            <a:solidFill>
              <a:srgbClr val="00B0F0"/>
            </a:solidFill>
            <a:latin typeface="Comic Sans MS" pitchFamily="66" charset="0"/>
          </a:endParaRPr>
        </a:p>
      </dsp:txBody>
      <dsp:txXfrm>
        <a:off x="4889517" y="1943525"/>
        <a:ext cx="2018984" cy="1009492"/>
      </dsp:txXfrm>
    </dsp:sp>
    <dsp:sp modelId="{2C8892E9-99DF-4B90-A56D-837E9DFCDF54}">
      <dsp:nvSpPr>
        <dsp:cNvPr id="0" name=""/>
        <dsp:cNvSpPr/>
      </dsp:nvSpPr>
      <dsp:spPr>
        <a:xfrm>
          <a:off x="5256589" y="3456381"/>
          <a:ext cx="2018984" cy="1009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00B0F0"/>
              </a:solidFill>
              <a:latin typeface="Comic Sans MS" pitchFamily="66" charset="0"/>
            </a:rPr>
            <a:t>la nomenclatura y establecer una clasificación.</a:t>
          </a:r>
          <a:endParaRPr lang="es-CO" sz="1800" kern="1200" dirty="0">
            <a:solidFill>
              <a:srgbClr val="00B0F0"/>
            </a:solidFill>
            <a:latin typeface="Comic Sans MS" pitchFamily="66" charset="0"/>
          </a:endParaRPr>
        </a:p>
      </dsp:txBody>
      <dsp:txXfrm>
        <a:off x="5256589" y="3456381"/>
        <a:ext cx="2018984" cy="10094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EC8B7D-4FAB-45C9-B510-80A62F6E4FE5}">
      <dsp:nvSpPr>
        <dsp:cNvPr id="0" name=""/>
        <dsp:cNvSpPr/>
      </dsp:nvSpPr>
      <dsp:spPr>
        <a:xfrm rot="5400000">
          <a:off x="910778" y="1325426"/>
          <a:ext cx="1172225" cy="1334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E54E3-FB50-44D7-8B93-AFDDB43CCC62}">
      <dsp:nvSpPr>
        <dsp:cNvPr id="0" name=""/>
        <dsp:cNvSpPr/>
      </dsp:nvSpPr>
      <dsp:spPr>
        <a:xfrm>
          <a:off x="411154" y="25991"/>
          <a:ext cx="2351449" cy="138127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FUNDAMENTO DE ACCIÓN ENZIMÁTICA</a:t>
          </a:r>
          <a:endParaRPr lang="es-CO" sz="18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411154" y="25991"/>
        <a:ext cx="2351449" cy="1381272"/>
      </dsp:txXfrm>
    </dsp:sp>
    <dsp:sp modelId="{B98B6E6B-8B67-429F-932D-AB73884E079C}">
      <dsp:nvSpPr>
        <dsp:cNvPr id="0" name=""/>
        <dsp:cNvSpPr/>
      </dsp:nvSpPr>
      <dsp:spPr>
        <a:xfrm>
          <a:off x="2808306" y="216025"/>
          <a:ext cx="1435217" cy="1116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b="1" kern="1200" dirty="0" smtClean="0">
              <a:solidFill>
                <a:srgbClr val="7030A0"/>
              </a:solidFill>
              <a:latin typeface="Comic Sans MS" pitchFamily="66" charset="0"/>
            </a:rPr>
            <a:t>Que se produce</a:t>
          </a:r>
          <a:endParaRPr lang="es-CO" sz="1800" b="1" kern="1200" dirty="0">
            <a:solidFill>
              <a:srgbClr val="7030A0"/>
            </a:solidFill>
            <a:latin typeface="Comic Sans MS" pitchFamily="66" charset="0"/>
          </a:endParaRPr>
        </a:p>
      </dsp:txBody>
      <dsp:txXfrm>
        <a:off x="2808306" y="216025"/>
        <a:ext cx="1435217" cy="1116405"/>
      </dsp:txXfrm>
    </dsp:sp>
    <dsp:sp modelId="{56ECBBC0-0D7A-4278-B165-3C90559F9268}">
      <dsp:nvSpPr>
        <dsp:cNvPr id="0" name=""/>
        <dsp:cNvSpPr/>
      </dsp:nvSpPr>
      <dsp:spPr>
        <a:xfrm rot="5400000">
          <a:off x="2657711" y="2877051"/>
          <a:ext cx="1172225" cy="1334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11908896"/>
            <a:satOff val="-36811"/>
            <a:lumOff val="759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446CC-B412-4389-9EF5-A9516EC8822B}">
      <dsp:nvSpPr>
        <dsp:cNvPr id="0" name=""/>
        <dsp:cNvSpPr/>
      </dsp:nvSpPr>
      <dsp:spPr>
        <a:xfrm>
          <a:off x="2138008" y="1577615"/>
          <a:ext cx="2391606" cy="1381272"/>
        </a:xfrm>
        <a:prstGeom prst="roundRect">
          <a:avLst>
            <a:gd name="adj" fmla="val 16670"/>
          </a:avLst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solidFill>
                <a:srgbClr val="7030A0"/>
              </a:solidFill>
              <a:latin typeface="Comic Sans MS" pitchFamily="66" charset="0"/>
            </a:rPr>
            <a:t>unión de la enzima con la sustancia a  reaccionar</a:t>
          </a:r>
          <a:endParaRPr lang="es-CO" sz="1800" kern="1200" dirty="0">
            <a:solidFill>
              <a:srgbClr val="7030A0"/>
            </a:solidFill>
            <a:latin typeface="Comic Sans MS" pitchFamily="66" charset="0"/>
          </a:endParaRPr>
        </a:p>
      </dsp:txBody>
      <dsp:txXfrm>
        <a:off x="2138008" y="1577615"/>
        <a:ext cx="2391606" cy="1381272"/>
      </dsp:txXfrm>
    </dsp:sp>
    <dsp:sp modelId="{59FF53BB-272C-4842-9A2A-F33ECBC76584}">
      <dsp:nvSpPr>
        <dsp:cNvPr id="0" name=""/>
        <dsp:cNvSpPr/>
      </dsp:nvSpPr>
      <dsp:spPr>
        <a:xfrm>
          <a:off x="4536509" y="1728196"/>
          <a:ext cx="1918139" cy="1116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b="1" kern="1200" dirty="0" smtClean="0">
              <a:solidFill>
                <a:srgbClr val="7030A0"/>
              </a:solidFill>
              <a:latin typeface="Comic Sans MS" pitchFamily="66" charset="0"/>
            </a:rPr>
            <a:t>llamados substratos</a:t>
          </a:r>
          <a:endParaRPr lang="es-CO" sz="1800" kern="1200" dirty="0">
            <a:solidFill>
              <a:srgbClr val="7030A0"/>
            </a:solidFill>
            <a:latin typeface="Comic Sans MS" pitchFamily="66" charset="0"/>
          </a:endParaRPr>
        </a:p>
      </dsp:txBody>
      <dsp:txXfrm>
        <a:off x="4536509" y="1728196"/>
        <a:ext cx="1918139" cy="1116405"/>
      </dsp:txXfrm>
    </dsp:sp>
    <dsp:sp modelId="{42326788-7BC5-46F6-818B-CFF5E430FFF2}">
      <dsp:nvSpPr>
        <dsp:cNvPr id="0" name=""/>
        <dsp:cNvSpPr/>
      </dsp:nvSpPr>
      <dsp:spPr>
        <a:xfrm>
          <a:off x="3864861" y="3129240"/>
          <a:ext cx="2301937" cy="1381272"/>
        </a:xfrm>
        <a:prstGeom prst="roundRect">
          <a:avLst>
            <a:gd name="adj" fmla="val 16670"/>
          </a:avLst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solidFill>
                <a:srgbClr val="7030A0"/>
              </a:solidFill>
              <a:latin typeface="Comic Sans MS" pitchFamily="66" charset="0"/>
            </a:rPr>
            <a:t>producida en un sitio preciso de la molécula proteica enzimática </a:t>
          </a:r>
          <a:endParaRPr lang="es-CO" sz="1800" kern="1200" dirty="0">
            <a:solidFill>
              <a:srgbClr val="7030A0"/>
            </a:solidFill>
            <a:latin typeface="Comic Sans MS" pitchFamily="66" charset="0"/>
          </a:endParaRPr>
        </a:p>
      </dsp:txBody>
      <dsp:txXfrm>
        <a:off x="3864861" y="3129240"/>
        <a:ext cx="2301937" cy="1381272"/>
      </dsp:txXfrm>
    </dsp:sp>
    <dsp:sp modelId="{1173268C-444E-4E1C-BFA8-87EE4D51EFC7}">
      <dsp:nvSpPr>
        <dsp:cNvPr id="0" name=""/>
        <dsp:cNvSpPr/>
      </dsp:nvSpPr>
      <dsp:spPr>
        <a:xfrm>
          <a:off x="6256044" y="3240356"/>
          <a:ext cx="1435217" cy="1116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b="1" kern="1200" dirty="0" smtClean="0">
              <a:solidFill>
                <a:srgbClr val="7030A0"/>
              </a:solidFill>
              <a:latin typeface="Comic Sans MS" pitchFamily="66" charset="0"/>
            </a:rPr>
            <a:t>Llamada sitio activo</a:t>
          </a:r>
          <a:endParaRPr lang="es-CO" sz="1800" b="1" kern="1200" dirty="0">
            <a:solidFill>
              <a:srgbClr val="7030A0"/>
            </a:solidFill>
            <a:latin typeface="Comic Sans MS" pitchFamily="66" charset="0"/>
          </a:endParaRPr>
        </a:p>
      </dsp:txBody>
      <dsp:txXfrm>
        <a:off x="6256044" y="3240356"/>
        <a:ext cx="1435217" cy="11164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BEF840-E7B3-4EEB-8788-AC42D978854C}">
      <dsp:nvSpPr>
        <dsp:cNvPr id="0" name=""/>
        <dsp:cNvSpPr/>
      </dsp:nvSpPr>
      <dsp:spPr>
        <a:xfrm>
          <a:off x="1890382" y="3037690"/>
          <a:ext cx="1356565" cy="1456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8282" y="0"/>
              </a:lnTo>
              <a:lnTo>
                <a:pt x="678282" y="1456114"/>
              </a:lnTo>
              <a:lnTo>
                <a:pt x="1356565" y="1456114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b="0" kern="120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sp:txBody>
      <dsp:txXfrm>
        <a:off x="2518912" y="3715995"/>
        <a:ext cx="99505" cy="99505"/>
      </dsp:txXfrm>
    </dsp:sp>
    <dsp:sp modelId="{B94898F3-79D4-4918-9568-9E94DF956570}">
      <dsp:nvSpPr>
        <dsp:cNvPr id="0" name=""/>
        <dsp:cNvSpPr/>
      </dsp:nvSpPr>
      <dsp:spPr>
        <a:xfrm>
          <a:off x="1890382" y="2991970"/>
          <a:ext cx="13565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8282" y="45720"/>
              </a:lnTo>
              <a:lnTo>
                <a:pt x="678282" y="54677"/>
              </a:lnTo>
              <a:lnTo>
                <a:pt x="1356565" y="54677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b="0" kern="120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sp:txBody>
      <dsp:txXfrm>
        <a:off x="2534750" y="3003775"/>
        <a:ext cx="67829" cy="67829"/>
      </dsp:txXfrm>
    </dsp:sp>
    <dsp:sp modelId="{900E566D-B037-49EE-BE9C-7757EA303FDD}">
      <dsp:nvSpPr>
        <dsp:cNvPr id="0" name=""/>
        <dsp:cNvSpPr/>
      </dsp:nvSpPr>
      <dsp:spPr>
        <a:xfrm>
          <a:off x="1890382" y="1599490"/>
          <a:ext cx="1356565" cy="1438200"/>
        </a:xfrm>
        <a:custGeom>
          <a:avLst/>
          <a:gdLst/>
          <a:ahLst/>
          <a:cxnLst/>
          <a:rect l="0" t="0" r="0" b="0"/>
          <a:pathLst>
            <a:path>
              <a:moveTo>
                <a:pt x="0" y="1438200"/>
              </a:moveTo>
              <a:lnTo>
                <a:pt x="678282" y="1438200"/>
              </a:lnTo>
              <a:lnTo>
                <a:pt x="678282" y="0"/>
              </a:lnTo>
              <a:lnTo>
                <a:pt x="1356565" y="0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b="0" kern="120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sp:txBody>
      <dsp:txXfrm>
        <a:off x="2519239" y="2269164"/>
        <a:ext cx="98852" cy="98852"/>
      </dsp:txXfrm>
    </dsp:sp>
    <dsp:sp modelId="{5F9F414B-6897-4547-8A09-6E9AAA2A1D42}">
      <dsp:nvSpPr>
        <dsp:cNvPr id="0" name=""/>
        <dsp:cNvSpPr/>
      </dsp:nvSpPr>
      <dsp:spPr>
        <a:xfrm>
          <a:off x="72003" y="2304253"/>
          <a:ext cx="2169883" cy="14668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En el complejo  ES  pasan varias cosa:</a:t>
          </a:r>
          <a:endParaRPr lang="es-CO" sz="2400" b="1" kern="120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sp:txBody>
      <dsp:txXfrm>
        <a:off x="72003" y="2304253"/>
        <a:ext cx="2169883" cy="1466873"/>
      </dsp:txXfrm>
    </dsp:sp>
    <dsp:sp modelId="{0374DFA7-2B83-4384-963E-38AF2E46F276}">
      <dsp:nvSpPr>
        <dsp:cNvPr id="0" name=""/>
        <dsp:cNvSpPr/>
      </dsp:nvSpPr>
      <dsp:spPr>
        <a:xfrm>
          <a:off x="3246948" y="1020627"/>
          <a:ext cx="3797342" cy="1157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0" kern="12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La concentración se hace mas grande </a:t>
          </a:r>
          <a:endParaRPr lang="es-CO" sz="2300" b="0" kern="120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sp:txBody>
      <dsp:txXfrm>
        <a:off x="3246948" y="1020627"/>
        <a:ext cx="3797342" cy="1157726"/>
      </dsp:txXfrm>
    </dsp:sp>
    <dsp:sp modelId="{BA07C357-F479-4436-9A0A-59F5991CDA28}">
      <dsp:nvSpPr>
        <dsp:cNvPr id="0" name=""/>
        <dsp:cNvSpPr/>
      </dsp:nvSpPr>
      <dsp:spPr>
        <a:xfrm>
          <a:off x="3246948" y="2467784"/>
          <a:ext cx="3797342" cy="1157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0" kern="12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las fuerzas de atracción activan  las moléculas reaccionantes </a:t>
          </a:r>
          <a:endParaRPr lang="es-CO" sz="2300" b="0" kern="120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sp:txBody>
      <dsp:txXfrm>
        <a:off x="3246948" y="2467784"/>
        <a:ext cx="3797342" cy="1157726"/>
      </dsp:txXfrm>
    </dsp:sp>
    <dsp:sp modelId="{9B37732B-0425-42D6-B542-68896FCF7D70}">
      <dsp:nvSpPr>
        <dsp:cNvPr id="0" name=""/>
        <dsp:cNvSpPr/>
      </dsp:nvSpPr>
      <dsp:spPr>
        <a:xfrm>
          <a:off x="3246948" y="3914942"/>
          <a:ext cx="3797342" cy="1157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0" kern="12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se produce una fuerte disminución de la entropía </a:t>
          </a:r>
          <a:endParaRPr lang="es-CO" sz="2300" b="0" kern="120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sp:txBody>
      <dsp:txXfrm>
        <a:off x="3246948" y="3914942"/>
        <a:ext cx="3797342" cy="115772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8129D-8B29-4937-8FDC-16C563601CFF}" type="datetimeFigureOut">
              <a:rPr lang="es-CO" smtClean="0"/>
              <a:pPr/>
              <a:t>05/12/2011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F761E-5010-4A5E-90BD-7EC3BCB3EEB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0378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F761E-5010-4A5E-90BD-7EC3BCB3EEB1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02863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9F77FD9-0FA8-4F3B-AEF8-8E0498C87BB4}" type="datetimeFigureOut">
              <a:rPr lang="es-CO" smtClean="0"/>
              <a:pPr/>
              <a:t>05/12/2011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42E6-62ED-4533-8AD1-F53E204A43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7FD9-0FA8-4F3B-AEF8-8E0498C87BB4}" type="datetimeFigureOut">
              <a:rPr lang="es-CO" smtClean="0"/>
              <a:pPr/>
              <a:t>05/12/2011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42E6-62ED-4533-8AD1-F53E204A43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7FD9-0FA8-4F3B-AEF8-8E0498C87BB4}" type="datetimeFigureOut">
              <a:rPr lang="es-CO" smtClean="0"/>
              <a:pPr/>
              <a:t>05/12/2011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42E6-62ED-4533-8AD1-F53E204A43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7FD9-0FA8-4F3B-AEF8-8E0498C87BB4}" type="datetimeFigureOut">
              <a:rPr lang="es-CO" smtClean="0"/>
              <a:pPr/>
              <a:t>05/12/2011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42E6-62ED-4533-8AD1-F53E204A435D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7FD9-0FA8-4F3B-AEF8-8E0498C87BB4}" type="datetimeFigureOut">
              <a:rPr lang="es-CO" smtClean="0"/>
              <a:pPr/>
              <a:t>05/12/2011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42E6-62ED-4533-8AD1-F53E204A435D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7FD9-0FA8-4F3B-AEF8-8E0498C87BB4}" type="datetimeFigureOut">
              <a:rPr lang="es-CO" smtClean="0"/>
              <a:pPr/>
              <a:t>05/12/2011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42E6-62ED-4533-8AD1-F53E204A435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7FD9-0FA8-4F3B-AEF8-8E0498C87BB4}" type="datetimeFigureOut">
              <a:rPr lang="es-CO" smtClean="0"/>
              <a:pPr/>
              <a:t>05/12/2011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42E6-62ED-4533-8AD1-F53E204A43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7FD9-0FA8-4F3B-AEF8-8E0498C87BB4}" type="datetimeFigureOut">
              <a:rPr lang="es-CO" smtClean="0"/>
              <a:pPr/>
              <a:t>05/12/2011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42E6-62ED-4533-8AD1-F53E204A435D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7FD9-0FA8-4F3B-AEF8-8E0498C87BB4}" type="datetimeFigureOut">
              <a:rPr lang="es-CO" smtClean="0"/>
              <a:pPr/>
              <a:t>05/12/2011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42E6-62ED-4533-8AD1-F53E204A43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7FD9-0FA8-4F3B-AEF8-8E0498C87BB4}" type="datetimeFigureOut">
              <a:rPr lang="es-CO" smtClean="0"/>
              <a:pPr/>
              <a:t>05/12/2011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42E6-62ED-4533-8AD1-F53E204A435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7FD9-0FA8-4F3B-AEF8-8E0498C87BB4}" type="datetimeFigureOut">
              <a:rPr lang="es-CO" smtClean="0"/>
              <a:pPr/>
              <a:t>05/12/2011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42E6-62ED-4533-8AD1-F53E204A43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9F77FD9-0FA8-4F3B-AEF8-8E0498C87BB4}" type="datetimeFigureOut">
              <a:rPr lang="es-CO" smtClean="0"/>
              <a:pPr/>
              <a:t>05/12/2011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2242E6-62ED-4533-8AD1-F53E204A43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7776864" cy="3384376"/>
          </a:xfrm>
        </p:spPr>
        <p:txBody>
          <a:bodyPr>
            <a:normAutofit fontScale="40000" lnSpcReduction="20000"/>
          </a:bodyPr>
          <a:lstStyle/>
          <a:p>
            <a:r>
              <a:rPr lang="es-CO" sz="4500" b="1" i="0" dirty="0">
                <a:solidFill>
                  <a:srgbClr val="7030A0"/>
                </a:solidFill>
                <a:cs typeface="Arial" pitchFamily="34" charset="0"/>
              </a:rPr>
              <a:t>PRESENTADO POR: </a:t>
            </a:r>
          </a:p>
          <a:p>
            <a:pPr>
              <a:buFont typeface="Wingdings" pitchFamily="2" charset="2"/>
              <a:buChar char="v"/>
            </a:pPr>
            <a:r>
              <a:rPr lang="es-ES_tradnl" sz="4500" b="1" i="0" dirty="0">
                <a:solidFill>
                  <a:srgbClr val="7030A0"/>
                </a:solidFill>
                <a:cs typeface="Arial" pitchFamily="34" charset="0"/>
              </a:rPr>
              <a:t>ANDREA NATALI PEREA SOLER</a:t>
            </a:r>
            <a:endParaRPr lang="es-CO" sz="4500" b="1" i="0" dirty="0">
              <a:solidFill>
                <a:srgbClr val="7030A0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_tradnl" sz="4500" b="1" i="0" dirty="0">
                <a:solidFill>
                  <a:srgbClr val="7030A0"/>
                </a:solidFill>
                <a:cs typeface="Arial" pitchFamily="34" charset="0"/>
              </a:rPr>
              <a:t>ANGIE JUDITH FAJARDO BUITRAGO </a:t>
            </a:r>
            <a:endParaRPr lang="es-CO" sz="4500" b="1" i="0" dirty="0">
              <a:solidFill>
                <a:srgbClr val="7030A0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_tradnl" sz="4500" b="1" i="0" dirty="0">
                <a:solidFill>
                  <a:srgbClr val="7030A0"/>
                </a:solidFill>
                <a:cs typeface="Arial" pitchFamily="34" charset="0"/>
              </a:rPr>
              <a:t>LAUREN GONZALEZ IMITOLA</a:t>
            </a:r>
          </a:p>
          <a:p>
            <a:r>
              <a:rPr lang="es-ES_tradnl" sz="4500" b="1" i="0" dirty="0" smtClean="0">
                <a:solidFill>
                  <a:srgbClr val="7030A0"/>
                </a:solidFill>
                <a:cs typeface="Arial" pitchFamily="34" charset="0"/>
              </a:rPr>
              <a:t>FARMACIA </a:t>
            </a:r>
            <a:r>
              <a:rPr lang="es-ES_tradnl" sz="4500" b="1" i="0" dirty="0">
                <a:solidFill>
                  <a:srgbClr val="7030A0"/>
                </a:solidFill>
                <a:cs typeface="Arial" pitchFamily="34" charset="0"/>
              </a:rPr>
              <a:t>GENERAL</a:t>
            </a:r>
          </a:p>
          <a:p>
            <a:r>
              <a:rPr lang="es-ES_tradnl" sz="4500" b="1" i="0" dirty="0">
                <a:solidFill>
                  <a:srgbClr val="7030A0"/>
                </a:solidFill>
                <a:cs typeface="Arial" pitchFamily="34" charset="0"/>
              </a:rPr>
              <a:t>REGENCIA EN FARMACIA</a:t>
            </a:r>
          </a:p>
          <a:p>
            <a:r>
              <a:rPr lang="es-ES_tradnl" sz="4500" b="1" i="0" dirty="0">
                <a:solidFill>
                  <a:srgbClr val="7030A0"/>
                </a:solidFill>
                <a:cs typeface="Arial" pitchFamily="34" charset="0"/>
              </a:rPr>
              <a:t>2011 </a:t>
            </a:r>
            <a:r>
              <a:rPr lang="es-CO" sz="4500" b="1" i="0" dirty="0">
                <a:solidFill>
                  <a:srgbClr val="7030A0"/>
                </a:solidFill>
              </a:rPr>
              <a:t>:</a:t>
            </a:r>
          </a:p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1907704" y="1556792"/>
            <a:ext cx="51845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ENZIMAS</a:t>
            </a:r>
            <a:endParaRPr lang="es-E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900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197118335"/>
              </p:ext>
            </p:extLst>
          </p:nvPr>
        </p:nvGraphicFramePr>
        <p:xfrm>
          <a:off x="827584" y="332656"/>
          <a:ext cx="741682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28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87" t="65802" r="14188" b="10494"/>
          <a:stretch/>
        </p:blipFill>
        <p:spPr bwMode="auto">
          <a:xfrm>
            <a:off x="1115616" y="1412776"/>
            <a:ext cx="6912768" cy="4104456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20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242545854"/>
              </p:ext>
            </p:extLst>
          </p:nvPr>
        </p:nvGraphicFramePr>
        <p:xfrm>
          <a:off x="971600" y="1124744"/>
          <a:ext cx="7200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26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50" t="60536" r="22625" b="4897"/>
          <a:stretch/>
        </p:blipFill>
        <p:spPr bwMode="auto">
          <a:xfrm>
            <a:off x="1115616" y="1268760"/>
            <a:ext cx="6924444" cy="43921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21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052736"/>
            <a:ext cx="7056784" cy="460851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s-CO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Las enzimas tienen una gran importancia industrial debido a que muchas enzimas purificadas  se usan en las industrias químicas, y de alimentos para conseguir reacciones especificas.</a:t>
            </a:r>
            <a:endParaRPr lang="es-CO" sz="3200" b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9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BIBLIOGRAFIA</a:t>
            </a:r>
            <a:endParaRPr lang="es-CO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204864"/>
            <a:ext cx="6400800" cy="3366864"/>
          </a:xfrm>
        </p:spPr>
        <p:txBody>
          <a:bodyPr>
            <a:normAutofit lnSpcReduction="10000"/>
          </a:bodyPr>
          <a:lstStyle/>
          <a:p>
            <a:r>
              <a:rPr lang="es-CO" b="1" dirty="0" smtClean="0">
                <a:solidFill>
                  <a:srgbClr val="7030A0"/>
                </a:solidFill>
                <a:latin typeface="Comic Sans MS" pitchFamily="66" charset="0"/>
              </a:rPr>
              <a:t>A. FERSHT,(1980), ESTRUCTURA Y MECANISMOS DE LOS ENZIMAS, ED. REVERTÉ S.A, BARCELONA.</a:t>
            </a:r>
          </a:p>
          <a:p>
            <a:r>
              <a:rPr lang="es-CO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E. OCHIAI, (2003), QUIMICA BIOINORGANICA, ED. REVERTE S.A, BARCELONA, PAG:26 ENZIMAS.</a:t>
            </a:r>
          </a:p>
          <a:p>
            <a:r>
              <a:rPr lang="es-CO" b="1" dirty="0" smtClean="0">
                <a:solidFill>
                  <a:srgbClr val="7030A0"/>
                </a:solidFill>
                <a:latin typeface="Comic Sans MS" pitchFamily="66" charset="0"/>
              </a:rPr>
              <a:t>I.BENDER,  J. BRUBACHER, CATALISIS Y ACCION ENZIMATICA, ED. REVERTE S.A.</a:t>
            </a:r>
          </a:p>
          <a:p>
            <a:r>
              <a:rPr lang="es-CO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J. MCMURRY,QUIMICA ORGANICA, 7 EDICION, ED GENGAGE LEARNING, PAG:1040</a:t>
            </a:r>
            <a:r>
              <a:rPr lang="es-CO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indent="0">
              <a:buNone/>
            </a:pPr>
            <a:endParaRPr lang="es-CO" b="1" dirty="0" smtClean="0">
              <a:latin typeface="Comic Sans MS" pitchFamily="66" charset="0"/>
            </a:endParaRPr>
          </a:p>
          <a:p>
            <a:endParaRPr lang="es-CO" b="1" dirty="0" smtClean="0">
              <a:latin typeface="Comic Sans MS" pitchFamily="66" charset="0"/>
            </a:endParaRPr>
          </a:p>
          <a:p>
            <a:endParaRPr lang="es-CO" b="1" dirty="0" smtClean="0">
              <a:latin typeface="Comic Sans MS" pitchFamily="66" charset="0"/>
            </a:endParaRPr>
          </a:p>
          <a:p>
            <a:endParaRPr lang="es-CO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80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 Imag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124744"/>
            <a:ext cx="5758393" cy="4408963"/>
          </a:xfrm>
          <a:prstGeom prst="ellipse">
            <a:avLst/>
          </a:prstGeom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softEdge rad="112500"/>
          </a:effectLst>
        </p:spPr>
      </p:pic>
      <p:pic>
        <p:nvPicPr>
          <p:cNvPr id="6" name="0 Image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136" y="2132856"/>
            <a:ext cx="2881630" cy="3006090"/>
          </a:xfrm>
          <a:prstGeom prst="rect">
            <a:avLst/>
          </a:prstGeom>
          <a:ln>
            <a:noFill/>
          </a:ln>
          <a:effectLst>
            <a:glow rad="228600">
              <a:srgbClr val="FF0000">
                <a:alpha val="40000"/>
              </a:srgb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07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26080938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90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1118144881"/>
              </p:ext>
            </p:extLst>
          </p:nvPr>
        </p:nvGraphicFramePr>
        <p:xfrm>
          <a:off x="611560" y="980728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378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7030A0"/>
                </a:solidFill>
              </a:rPr>
              <a:t>estructura</a:t>
            </a:r>
            <a:endParaRPr lang="es-CO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438400"/>
            <a:ext cx="7416824" cy="336686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s-CO" sz="2000" b="1" dirty="0" smtClean="0">
                <a:solidFill>
                  <a:srgbClr val="7030A0"/>
                </a:solidFill>
              </a:rPr>
              <a:t>Las enzimas mas simples son  proteínas de peso molecular desde unos 12000 a 40000. las proteínas están compuestas por pequeños bloques o residuos, conocidos como aminoácidos, cuyo peso molecular abarca desde 75 hasta 200. por consiguiente, la mayoría  de las enzimas simples están construidos por 100 a 400  residuos de aminoácidos.</a:t>
            </a:r>
            <a:endParaRPr lang="es-CO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0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2289127738"/>
              </p:ext>
            </p:extLst>
          </p:nvPr>
        </p:nvGraphicFramePr>
        <p:xfrm>
          <a:off x="827584" y="764704"/>
          <a:ext cx="74168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275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6" cy="1576536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rgbClr val="7030A0"/>
                </a:solidFill>
              </a:rPr>
              <a:t>Comisión internacional de enzimas (iec)</a:t>
            </a:r>
            <a:endParaRPr lang="es-CO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204864"/>
            <a:ext cx="6832848" cy="1926704"/>
          </a:xfrm>
        </p:spPr>
        <p:txBody>
          <a:bodyPr/>
          <a:lstStyle/>
          <a:p>
            <a:pPr indent="0">
              <a:buNone/>
            </a:pPr>
            <a:r>
              <a:rPr lang="es-CO" b="1" dirty="0" smtClean="0">
                <a:solidFill>
                  <a:srgbClr val="7030A0"/>
                </a:solidFill>
              </a:rPr>
              <a:t>Que agrupa a las enzimas en  6 clases según el tipo de reacción que catalizan la cual se divide en subclases y en subsubclases.</a:t>
            </a:r>
          </a:p>
          <a:p>
            <a:pPr indent="0">
              <a:buNone/>
            </a:pPr>
            <a:r>
              <a:rPr lang="es-CO" b="1" dirty="0" smtClean="0">
                <a:solidFill>
                  <a:srgbClr val="7030A0"/>
                </a:solidFill>
              </a:rPr>
              <a:t>Ejemplo:</a:t>
            </a:r>
            <a:endParaRPr lang="es-CO" b="1" dirty="0">
              <a:solidFill>
                <a:srgbClr val="7030A0"/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406" t="61234" r="25787" b="8763"/>
          <a:stretch/>
        </p:blipFill>
        <p:spPr bwMode="auto">
          <a:xfrm>
            <a:off x="2577872" y="3212976"/>
            <a:ext cx="5616624" cy="2448272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152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650748365"/>
              </p:ext>
            </p:extLst>
          </p:nvPr>
        </p:nvGraphicFramePr>
        <p:xfrm>
          <a:off x="899592" y="1052736"/>
          <a:ext cx="78488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184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884839945"/>
              </p:ext>
            </p:extLst>
          </p:nvPr>
        </p:nvGraphicFramePr>
        <p:xfrm>
          <a:off x="755576" y="332656"/>
          <a:ext cx="8064896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471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223" t="63243" r="23696" b="25977"/>
          <a:stretch/>
        </p:blipFill>
        <p:spPr bwMode="auto">
          <a:xfrm>
            <a:off x="837496" y="3861048"/>
            <a:ext cx="7416824" cy="151216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20" t="65537" r="27859" b="8515"/>
          <a:stretch/>
        </p:blipFill>
        <p:spPr bwMode="auto">
          <a:xfrm>
            <a:off x="1259632" y="1124744"/>
            <a:ext cx="6552728" cy="2592288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4623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Personalizado 1">
      <a:dk1>
        <a:srgbClr val="7030A0"/>
      </a:dk1>
      <a:lt1>
        <a:srgbClr val="FFFFFF"/>
      </a:lt1>
      <a:dk2>
        <a:srgbClr val="5ACEF8"/>
      </a:dk2>
      <a:lt2>
        <a:srgbClr val="B2C78C"/>
      </a:lt2>
      <a:accent1>
        <a:srgbClr val="FFC000"/>
      </a:accent1>
      <a:accent2>
        <a:srgbClr val="F96A1B"/>
      </a:accent2>
      <a:accent3>
        <a:srgbClr val="08A1D9"/>
      </a:accent3>
      <a:accent4>
        <a:srgbClr val="7C984A"/>
      </a:accent4>
      <a:accent5>
        <a:srgbClr val="D67ABE"/>
      </a:accent5>
      <a:accent6>
        <a:srgbClr val="9605DF"/>
      </a:accent6>
      <a:hlink>
        <a:srgbClr val="D60093"/>
      </a:hlink>
      <a:folHlink>
        <a:srgbClr val="66FFF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96</TotalTime>
  <Words>416</Words>
  <Application>Microsoft Office PowerPoint</Application>
  <PresentationFormat>Presentación en pantalla 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Alta costura</vt:lpstr>
      <vt:lpstr>Diapositiva 1</vt:lpstr>
      <vt:lpstr>Diapositiva 2</vt:lpstr>
      <vt:lpstr>Diapositiva 3</vt:lpstr>
      <vt:lpstr>estructura</vt:lpstr>
      <vt:lpstr>Diapositiva 5</vt:lpstr>
      <vt:lpstr>Comisión internacional de enzimas (iec)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BIBLIOGRAFIA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</dc:creator>
  <cp:lastModifiedBy>JAMES</cp:lastModifiedBy>
  <cp:revision>12</cp:revision>
  <dcterms:created xsi:type="dcterms:W3CDTF">2011-12-03T16:20:47Z</dcterms:created>
  <dcterms:modified xsi:type="dcterms:W3CDTF">2011-12-06T02:12:06Z</dcterms:modified>
</cp:coreProperties>
</file>