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3474" autoAdjust="0"/>
  </p:normalViewPr>
  <p:slideViewPr>
    <p:cSldViewPr>
      <p:cViewPr>
        <p:scale>
          <a:sx n="75" d="100"/>
          <a:sy n="75" d="100"/>
        </p:scale>
        <p:origin x="-162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D9A14A-1EF0-49C6-9F55-39A199DEFE5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E401C4F7-7709-41AF-96B0-36EF95CB08D2}">
      <dgm:prSet phldrT="[Texto]" custT="1"/>
      <dgm:spPr/>
      <dgm:t>
        <a:bodyPr/>
        <a:lstStyle/>
        <a:p>
          <a:r>
            <a:rPr lang="es-CO" sz="900" dirty="0" smtClean="0"/>
            <a:t>Órganos </a:t>
          </a:r>
          <a:r>
            <a:rPr lang="es-CO" sz="900" dirty="0"/>
            <a:t>de los sentidos</a:t>
          </a:r>
        </a:p>
      </dgm:t>
    </dgm:pt>
    <dgm:pt modelId="{68CACF59-878F-43A2-AC4E-34815DE9ED94}" type="parTrans" cxnId="{DB91EBD0-4E14-4953-8D61-13D23150FBA0}">
      <dgm:prSet/>
      <dgm:spPr/>
      <dgm:t>
        <a:bodyPr/>
        <a:lstStyle/>
        <a:p>
          <a:endParaRPr lang="es-CO"/>
        </a:p>
      </dgm:t>
    </dgm:pt>
    <dgm:pt modelId="{39C52B94-D1CA-4674-911E-F76BAA5067EE}" type="sibTrans" cxnId="{DB91EBD0-4E14-4953-8D61-13D23150FBA0}">
      <dgm:prSet/>
      <dgm:spPr/>
      <dgm:t>
        <a:bodyPr/>
        <a:lstStyle/>
        <a:p>
          <a:endParaRPr lang="es-CO"/>
        </a:p>
      </dgm:t>
    </dgm:pt>
    <dgm:pt modelId="{A5F190C5-E800-42BB-8272-D35CBF714B60}">
      <dgm:prSet phldrT="[Texto]" custT="1"/>
      <dgm:spPr/>
      <dgm:t>
        <a:bodyPr/>
        <a:lstStyle/>
        <a:p>
          <a:pPr algn="ctr"/>
          <a:r>
            <a:rPr lang="es-CO" sz="800" dirty="0"/>
            <a:t>se clasifican en</a:t>
          </a:r>
        </a:p>
      </dgm:t>
    </dgm:pt>
    <dgm:pt modelId="{AED8510D-D65D-4AEF-AA89-3D25367AFA21}" type="parTrans" cxnId="{B65ACC93-6A53-4343-9BF7-1DE0B0A71BE5}">
      <dgm:prSet/>
      <dgm:spPr/>
      <dgm:t>
        <a:bodyPr/>
        <a:lstStyle/>
        <a:p>
          <a:endParaRPr lang="es-CO"/>
        </a:p>
      </dgm:t>
    </dgm:pt>
    <dgm:pt modelId="{4BA56810-3C23-45FB-9683-58AF48968CD8}" type="sibTrans" cxnId="{B65ACC93-6A53-4343-9BF7-1DE0B0A71BE5}">
      <dgm:prSet/>
      <dgm:spPr/>
      <dgm:t>
        <a:bodyPr/>
        <a:lstStyle/>
        <a:p>
          <a:endParaRPr lang="es-CO"/>
        </a:p>
      </dgm:t>
    </dgm:pt>
    <dgm:pt modelId="{FEF5B3EF-367A-4A68-8791-32A2AB78DE49}">
      <dgm:prSet phldrT="[Texto]" custT="1"/>
      <dgm:spPr/>
      <dgm:t>
        <a:bodyPr/>
        <a:lstStyle/>
        <a:p>
          <a:r>
            <a:rPr lang="es-CO" sz="900" dirty="0"/>
            <a:t>Quimiorreceptores</a:t>
          </a:r>
        </a:p>
      </dgm:t>
    </dgm:pt>
    <dgm:pt modelId="{80E4FE4A-A879-48E5-8536-5E621BB56FE6}" type="parTrans" cxnId="{3689F5FB-A162-43BE-8389-3F0884317CB1}">
      <dgm:prSet/>
      <dgm:spPr/>
      <dgm:t>
        <a:bodyPr/>
        <a:lstStyle/>
        <a:p>
          <a:endParaRPr lang="es-CO"/>
        </a:p>
      </dgm:t>
    </dgm:pt>
    <dgm:pt modelId="{843B4AFB-2D49-465B-B508-5990B5D83460}" type="sibTrans" cxnId="{3689F5FB-A162-43BE-8389-3F0884317CB1}">
      <dgm:prSet/>
      <dgm:spPr/>
      <dgm:t>
        <a:bodyPr/>
        <a:lstStyle/>
        <a:p>
          <a:endParaRPr lang="es-CO"/>
        </a:p>
      </dgm:t>
    </dgm:pt>
    <dgm:pt modelId="{1DAADBC3-BE5C-4912-80B6-828D665D15A7}">
      <dgm:prSet phldrT="[Texto]" custT="1"/>
      <dgm:spPr/>
      <dgm:t>
        <a:bodyPr/>
        <a:lstStyle/>
        <a:p>
          <a:r>
            <a:rPr lang="es-CO" sz="900" dirty="0" err="1"/>
            <a:t>Fotorreceptores</a:t>
          </a:r>
          <a:endParaRPr lang="es-CO" sz="900" dirty="0"/>
        </a:p>
      </dgm:t>
    </dgm:pt>
    <dgm:pt modelId="{B9647BE1-F37E-4480-A208-99FD9C2BBB3E}" type="parTrans" cxnId="{251E8A1B-6938-43DD-8B18-4CADDFAC143B}">
      <dgm:prSet/>
      <dgm:spPr/>
      <dgm:t>
        <a:bodyPr/>
        <a:lstStyle/>
        <a:p>
          <a:endParaRPr lang="es-CO"/>
        </a:p>
      </dgm:t>
    </dgm:pt>
    <dgm:pt modelId="{5F05B078-E2DB-47BE-AF61-8F809AC69A40}" type="sibTrans" cxnId="{251E8A1B-6938-43DD-8B18-4CADDFAC143B}">
      <dgm:prSet/>
      <dgm:spPr/>
      <dgm:t>
        <a:bodyPr/>
        <a:lstStyle/>
        <a:p>
          <a:endParaRPr lang="es-CO"/>
        </a:p>
      </dgm:t>
    </dgm:pt>
    <dgm:pt modelId="{F0771DD6-8E04-405F-AB0B-6AB1AED0C2BC}">
      <dgm:prSet custT="1"/>
      <dgm:spPr/>
      <dgm:t>
        <a:bodyPr/>
        <a:lstStyle/>
        <a:p>
          <a:r>
            <a:rPr lang="es-CO" sz="900" dirty="0"/>
            <a:t>para</a:t>
          </a:r>
        </a:p>
      </dgm:t>
    </dgm:pt>
    <dgm:pt modelId="{E6EFEE2B-8201-407C-8F1F-EA9F900080CD}" type="parTrans" cxnId="{647B4262-6100-4E47-BEA4-1EFFA2D75028}">
      <dgm:prSet/>
      <dgm:spPr/>
      <dgm:t>
        <a:bodyPr/>
        <a:lstStyle/>
        <a:p>
          <a:endParaRPr lang="es-CO"/>
        </a:p>
      </dgm:t>
    </dgm:pt>
    <dgm:pt modelId="{0F1753DA-AFC0-4417-B8AA-6E6736FE0CC9}" type="sibTrans" cxnId="{647B4262-6100-4E47-BEA4-1EFFA2D75028}">
      <dgm:prSet/>
      <dgm:spPr/>
      <dgm:t>
        <a:bodyPr/>
        <a:lstStyle/>
        <a:p>
          <a:endParaRPr lang="es-CO"/>
        </a:p>
      </dgm:t>
    </dgm:pt>
    <dgm:pt modelId="{954607C5-2F78-4593-BE15-603C3EECD231}">
      <dgm:prSet custT="1"/>
      <dgm:spPr/>
      <dgm:t>
        <a:bodyPr/>
        <a:lstStyle/>
        <a:p>
          <a:r>
            <a:rPr lang="es-CO" sz="900" dirty="0"/>
            <a:t>Gusto</a:t>
          </a:r>
        </a:p>
      </dgm:t>
    </dgm:pt>
    <dgm:pt modelId="{8B8124CB-761B-4670-93C8-DA22F6D13D1E}" type="parTrans" cxnId="{F200EBAE-2013-4B0B-A75E-8D778C2B5264}">
      <dgm:prSet/>
      <dgm:spPr/>
      <dgm:t>
        <a:bodyPr/>
        <a:lstStyle/>
        <a:p>
          <a:endParaRPr lang="es-CO"/>
        </a:p>
      </dgm:t>
    </dgm:pt>
    <dgm:pt modelId="{77FEDBC7-E138-4BB9-BFF2-7FEA32BAF409}" type="sibTrans" cxnId="{F200EBAE-2013-4B0B-A75E-8D778C2B5264}">
      <dgm:prSet/>
      <dgm:spPr/>
      <dgm:t>
        <a:bodyPr/>
        <a:lstStyle/>
        <a:p>
          <a:endParaRPr lang="es-CO"/>
        </a:p>
      </dgm:t>
    </dgm:pt>
    <dgm:pt modelId="{957317ED-9395-405F-B32D-AA9BC64262AC}">
      <dgm:prSet custT="1"/>
      <dgm:spPr/>
      <dgm:t>
        <a:bodyPr/>
        <a:lstStyle/>
        <a:p>
          <a:r>
            <a:rPr lang="es-CO" sz="900" dirty="0"/>
            <a:t>Olfato</a:t>
          </a:r>
          <a:r>
            <a:rPr lang="es-CO" sz="500" dirty="0"/>
            <a:t>	</a:t>
          </a:r>
        </a:p>
      </dgm:t>
    </dgm:pt>
    <dgm:pt modelId="{1109948B-5B53-4136-923B-CF0537C15C46}" type="parTrans" cxnId="{135F225A-39DA-4268-ADEE-1A6509A91F42}">
      <dgm:prSet/>
      <dgm:spPr/>
      <dgm:t>
        <a:bodyPr/>
        <a:lstStyle/>
        <a:p>
          <a:endParaRPr lang="es-CO"/>
        </a:p>
      </dgm:t>
    </dgm:pt>
    <dgm:pt modelId="{43CCD60D-6AEC-42B7-BA8D-B0CA3D352307}" type="sibTrans" cxnId="{135F225A-39DA-4268-ADEE-1A6509A91F42}">
      <dgm:prSet/>
      <dgm:spPr/>
      <dgm:t>
        <a:bodyPr/>
        <a:lstStyle/>
        <a:p>
          <a:endParaRPr lang="es-CO"/>
        </a:p>
      </dgm:t>
    </dgm:pt>
    <dgm:pt modelId="{34C1A8A5-1E27-4075-8E1A-7EB8228A50D7}">
      <dgm:prSet custT="1"/>
      <dgm:spPr/>
      <dgm:t>
        <a:bodyPr/>
        <a:lstStyle/>
        <a:p>
          <a:r>
            <a:rPr lang="es-CO" sz="900" dirty="0"/>
            <a:t>para</a:t>
          </a:r>
        </a:p>
      </dgm:t>
    </dgm:pt>
    <dgm:pt modelId="{BE966FEB-D72C-4BA2-854D-63F844175DB7}" type="parTrans" cxnId="{46D25854-0AC4-45ED-B49F-BF05B2A189F4}">
      <dgm:prSet/>
      <dgm:spPr/>
      <dgm:t>
        <a:bodyPr/>
        <a:lstStyle/>
        <a:p>
          <a:endParaRPr lang="es-CO"/>
        </a:p>
      </dgm:t>
    </dgm:pt>
    <dgm:pt modelId="{671EE007-E97C-4487-A2F9-2F1B3DB03EED}" type="sibTrans" cxnId="{46D25854-0AC4-45ED-B49F-BF05B2A189F4}">
      <dgm:prSet/>
      <dgm:spPr/>
      <dgm:t>
        <a:bodyPr/>
        <a:lstStyle/>
        <a:p>
          <a:endParaRPr lang="es-CO"/>
        </a:p>
      </dgm:t>
    </dgm:pt>
    <dgm:pt modelId="{6F1C145A-078D-4956-9DB3-5F43A124FF60}">
      <dgm:prSet custT="1"/>
      <dgm:spPr/>
      <dgm:t>
        <a:bodyPr/>
        <a:lstStyle/>
        <a:p>
          <a:r>
            <a:rPr lang="es-CO" sz="900" dirty="0"/>
            <a:t>Olores</a:t>
          </a:r>
        </a:p>
      </dgm:t>
    </dgm:pt>
    <dgm:pt modelId="{8FEE805D-54E6-4C95-84D0-FBCEE9592CD1}" type="parTrans" cxnId="{D7BAD672-AE62-4AF1-9625-C17D23A0904F}">
      <dgm:prSet/>
      <dgm:spPr/>
      <dgm:t>
        <a:bodyPr/>
        <a:lstStyle/>
        <a:p>
          <a:endParaRPr lang="es-CO"/>
        </a:p>
      </dgm:t>
    </dgm:pt>
    <dgm:pt modelId="{E385503B-B139-405A-9E27-FFACBA7362E0}" type="sibTrans" cxnId="{D7BAD672-AE62-4AF1-9625-C17D23A0904F}">
      <dgm:prSet/>
      <dgm:spPr/>
      <dgm:t>
        <a:bodyPr/>
        <a:lstStyle/>
        <a:p>
          <a:endParaRPr lang="es-CO"/>
        </a:p>
      </dgm:t>
    </dgm:pt>
    <dgm:pt modelId="{5ACFB6F6-6C38-443B-B13D-F894592FACD1}">
      <dgm:prSet custT="1"/>
      <dgm:spPr/>
      <dgm:t>
        <a:bodyPr/>
        <a:lstStyle/>
        <a:p>
          <a:r>
            <a:rPr lang="es-CO" sz="900" dirty="0"/>
            <a:t>localizado</a:t>
          </a:r>
          <a:r>
            <a:rPr lang="es-CO" sz="500" dirty="0"/>
            <a:t> </a:t>
          </a:r>
          <a:r>
            <a:rPr lang="es-CO" sz="900" dirty="0"/>
            <a:t>en</a:t>
          </a:r>
        </a:p>
      </dgm:t>
    </dgm:pt>
    <dgm:pt modelId="{857015A8-4AF8-4A5E-B96C-7340148749DA}" type="parTrans" cxnId="{8C938038-A97A-4419-A1A2-C777D91322D4}">
      <dgm:prSet/>
      <dgm:spPr/>
      <dgm:t>
        <a:bodyPr/>
        <a:lstStyle/>
        <a:p>
          <a:endParaRPr lang="es-CO"/>
        </a:p>
      </dgm:t>
    </dgm:pt>
    <dgm:pt modelId="{C0B146B9-B9C2-4BD7-8E71-17292E1F4D5A}" type="sibTrans" cxnId="{8C938038-A97A-4419-A1A2-C777D91322D4}">
      <dgm:prSet/>
      <dgm:spPr/>
      <dgm:t>
        <a:bodyPr/>
        <a:lstStyle/>
        <a:p>
          <a:endParaRPr lang="es-CO"/>
        </a:p>
      </dgm:t>
    </dgm:pt>
    <dgm:pt modelId="{7144C718-116D-4770-8281-6038BFE5D1A4}">
      <dgm:prSet custT="1"/>
      <dgm:spPr/>
      <dgm:t>
        <a:bodyPr/>
        <a:lstStyle/>
        <a:p>
          <a:r>
            <a:rPr lang="es-CO" sz="900" dirty="0"/>
            <a:t>percibe</a:t>
          </a:r>
        </a:p>
      </dgm:t>
    </dgm:pt>
    <dgm:pt modelId="{5BF1586E-0A1D-41A1-95C2-553FBA940B74}" type="parTrans" cxnId="{21739274-C42A-4F20-846E-09EF361E3AA4}">
      <dgm:prSet/>
      <dgm:spPr/>
      <dgm:t>
        <a:bodyPr/>
        <a:lstStyle/>
        <a:p>
          <a:endParaRPr lang="es-CO"/>
        </a:p>
      </dgm:t>
    </dgm:pt>
    <dgm:pt modelId="{A0407706-747D-4E8A-AA89-AC2022160EF3}" type="sibTrans" cxnId="{21739274-C42A-4F20-846E-09EF361E3AA4}">
      <dgm:prSet/>
      <dgm:spPr/>
      <dgm:t>
        <a:bodyPr/>
        <a:lstStyle/>
        <a:p>
          <a:endParaRPr lang="es-CO"/>
        </a:p>
      </dgm:t>
    </dgm:pt>
    <dgm:pt modelId="{7A2AA602-9EA0-4257-95FD-5E112DBCA017}">
      <dgm:prSet custT="1"/>
      <dgm:spPr/>
      <dgm:t>
        <a:bodyPr/>
        <a:lstStyle/>
        <a:p>
          <a:r>
            <a:rPr lang="es-CO" sz="900" dirty="0" smtClean="0"/>
            <a:t>Sabor</a:t>
          </a:r>
          <a:endParaRPr lang="es-CO" sz="900" dirty="0"/>
        </a:p>
      </dgm:t>
    </dgm:pt>
    <dgm:pt modelId="{A2348DFB-9707-4D1F-941F-87AA05D9B9F6}" type="parTrans" cxnId="{3896C9F7-B919-410D-A6D9-0C2A1EABB146}">
      <dgm:prSet/>
      <dgm:spPr/>
      <dgm:t>
        <a:bodyPr/>
        <a:lstStyle/>
        <a:p>
          <a:endParaRPr lang="es-CO"/>
        </a:p>
      </dgm:t>
    </dgm:pt>
    <dgm:pt modelId="{F7C59566-2D49-407B-8BD1-B226240D1841}" type="sibTrans" cxnId="{3896C9F7-B919-410D-A6D9-0C2A1EABB146}">
      <dgm:prSet/>
      <dgm:spPr/>
      <dgm:t>
        <a:bodyPr/>
        <a:lstStyle/>
        <a:p>
          <a:endParaRPr lang="es-CO"/>
        </a:p>
      </dgm:t>
    </dgm:pt>
    <dgm:pt modelId="{924E0E47-5E75-4C47-AAE3-D23FC2D1EF22}">
      <dgm:prSet custT="1"/>
      <dgm:spPr/>
      <dgm:t>
        <a:bodyPr/>
        <a:lstStyle/>
        <a:p>
          <a:r>
            <a:rPr lang="es-CO" sz="900" dirty="0"/>
            <a:t>Papilas</a:t>
          </a:r>
          <a:r>
            <a:rPr lang="es-CO" sz="500" dirty="0"/>
            <a:t> </a:t>
          </a:r>
          <a:r>
            <a:rPr lang="es-CO" sz="900" dirty="0"/>
            <a:t>gustativas</a:t>
          </a:r>
        </a:p>
      </dgm:t>
    </dgm:pt>
    <dgm:pt modelId="{724CA6A2-AC50-4A04-8919-67D874C76898}" type="parTrans" cxnId="{98796C58-6EA3-4503-8579-B7248F3B0F61}">
      <dgm:prSet/>
      <dgm:spPr/>
      <dgm:t>
        <a:bodyPr/>
        <a:lstStyle/>
        <a:p>
          <a:endParaRPr lang="es-CO"/>
        </a:p>
      </dgm:t>
    </dgm:pt>
    <dgm:pt modelId="{73A05FBC-CB51-43AB-B31C-86A1C01898AB}" type="sibTrans" cxnId="{98796C58-6EA3-4503-8579-B7248F3B0F61}">
      <dgm:prSet/>
      <dgm:spPr/>
      <dgm:t>
        <a:bodyPr/>
        <a:lstStyle/>
        <a:p>
          <a:endParaRPr lang="es-CO"/>
        </a:p>
      </dgm:t>
    </dgm:pt>
    <dgm:pt modelId="{1BBCB3A9-D14E-4172-8184-29F5CBB39E6B}">
      <dgm:prSet custT="1"/>
      <dgm:spPr/>
      <dgm:t>
        <a:bodyPr/>
        <a:lstStyle/>
        <a:p>
          <a:r>
            <a:rPr lang="es-CO" sz="900" dirty="0"/>
            <a:t>de</a:t>
          </a:r>
        </a:p>
      </dgm:t>
    </dgm:pt>
    <dgm:pt modelId="{E96BD529-7CDA-474E-93C8-F36B80229D90}" type="parTrans" cxnId="{49A72BA7-7B63-4431-BAAA-32A4F358119A}">
      <dgm:prSet/>
      <dgm:spPr/>
      <dgm:t>
        <a:bodyPr/>
        <a:lstStyle/>
        <a:p>
          <a:endParaRPr lang="es-CO"/>
        </a:p>
      </dgm:t>
    </dgm:pt>
    <dgm:pt modelId="{DA0D4036-266E-4FFF-A8E0-5E902CA977E0}" type="sibTrans" cxnId="{49A72BA7-7B63-4431-BAAA-32A4F358119A}">
      <dgm:prSet/>
      <dgm:spPr/>
      <dgm:t>
        <a:bodyPr/>
        <a:lstStyle/>
        <a:p>
          <a:endParaRPr lang="es-CO"/>
        </a:p>
      </dgm:t>
    </dgm:pt>
    <dgm:pt modelId="{0DC18714-FC06-48E9-AA14-18168558E906}">
      <dgm:prSet custT="1"/>
      <dgm:spPr/>
      <dgm:t>
        <a:bodyPr/>
        <a:lstStyle/>
        <a:p>
          <a:r>
            <a:rPr lang="es-CO" sz="900" dirty="0"/>
            <a:t>La</a:t>
          </a:r>
          <a:r>
            <a:rPr lang="es-CO" sz="500" dirty="0"/>
            <a:t> </a:t>
          </a:r>
          <a:r>
            <a:rPr lang="es-CO" sz="900" dirty="0"/>
            <a:t>lengua</a:t>
          </a:r>
        </a:p>
      </dgm:t>
    </dgm:pt>
    <dgm:pt modelId="{FF6E8714-95B3-4F16-A3FA-1C3E4F757F82}" type="parTrans" cxnId="{DC8E2BFC-AC55-484B-BBCE-3D265E0FD26B}">
      <dgm:prSet/>
      <dgm:spPr/>
      <dgm:t>
        <a:bodyPr/>
        <a:lstStyle/>
        <a:p>
          <a:endParaRPr lang="es-CO"/>
        </a:p>
      </dgm:t>
    </dgm:pt>
    <dgm:pt modelId="{2379B3CE-76F0-443D-9AF8-17182B88EA70}" type="sibTrans" cxnId="{DC8E2BFC-AC55-484B-BBCE-3D265E0FD26B}">
      <dgm:prSet/>
      <dgm:spPr/>
      <dgm:t>
        <a:bodyPr/>
        <a:lstStyle/>
        <a:p>
          <a:endParaRPr lang="es-CO"/>
        </a:p>
      </dgm:t>
    </dgm:pt>
    <dgm:pt modelId="{C9768E35-0411-4FC1-A5B0-86C528A22101}">
      <dgm:prSet custT="1"/>
      <dgm:spPr/>
      <dgm:t>
        <a:bodyPr/>
        <a:lstStyle/>
        <a:p>
          <a:r>
            <a:rPr lang="es-CO" sz="900" dirty="0"/>
            <a:t>para</a:t>
          </a:r>
        </a:p>
      </dgm:t>
    </dgm:pt>
    <dgm:pt modelId="{DD8E6C3F-A2B4-4293-8952-71BBED976879}" type="parTrans" cxnId="{1264A8ED-9D68-4662-A4F6-61F8D8B1B78C}">
      <dgm:prSet/>
      <dgm:spPr/>
      <dgm:t>
        <a:bodyPr/>
        <a:lstStyle/>
        <a:p>
          <a:endParaRPr lang="es-CO"/>
        </a:p>
      </dgm:t>
    </dgm:pt>
    <dgm:pt modelId="{4CEF329B-72E6-4073-BB7F-6C8F83458B75}" type="sibTrans" cxnId="{1264A8ED-9D68-4662-A4F6-61F8D8B1B78C}">
      <dgm:prSet/>
      <dgm:spPr/>
      <dgm:t>
        <a:bodyPr/>
        <a:lstStyle/>
        <a:p>
          <a:endParaRPr lang="es-CO"/>
        </a:p>
      </dgm:t>
    </dgm:pt>
    <dgm:pt modelId="{DCF240E4-E5AE-4D43-9C74-50E9F3D61EEB}">
      <dgm:prSet custT="1"/>
      <dgm:spPr/>
      <dgm:t>
        <a:bodyPr/>
        <a:lstStyle/>
        <a:p>
          <a:r>
            <a:rPr lang="es-CO" sz="900" dirty="0"/>
            <a:t>Vista</a:t>
          </a:r>
        </a:p>
      </dgm:t>
    </dgm:pt>
    <dgm:pt modelId="{59F885E0-1F99-47D2-A676-8ABD75F96572}" type="parTrans" cxnId="{9669542D-0B09-4131-A12A-6E8B56CEAB1E}">
      <dgm:prSet/>
      <dgm:spPr/>
      <dgm:t>
        <a:bodyPr/>
        <a:lstStyle/>
        <a:p>
          <a:endParaRPr lang="es-CO"/>
        </a:p>
      </dgm:t>
    </dgm:pt>
    <dgm:pt modelId="{D5A28282-1B6D-41B0-9676-537DD88B29ED}" type="sibTrans" cxnId="{9669542D-0B09-4131-A12A-6E8B56CEAB1E}">
      <dgm:prSet/>
      <dgm:spPr/>
      <dgm:t>
        <a:bodyPr/>
        <a:lstStyle/>
        <a:p>
          <a:endParaRPr lang="es-CO"/>
        </a:p>
      </dgm:t>
    </dgm:pt>
    <dgm:pt modelId="{FFFBEC31-F23A-4AEA-9FB2-2086D2BD2A1A}">
      <dgm:prSet custT="1"/>
      <dgm:spPr/>
      <dgm:t>
        <a:bodyPr/>
        <a:lstStyle/>
        <a:p>
          <a:r>
            <a:rPr lang="es-CO" sz="900" dirty="0"/>
            <a:t>percibe</a:t>
          </a:r>
        </a:p>
      </dgm:t>
    </dgm:pt>
    <dgm:pt modelId="{98E2ADC0-0CF3-4C80-A84E-B408A2912B9E}" type="parTrans" cxnId="{8381433A-DB09-4E48-98AA-B15038D7FE70}">
      <dgm:prSet/>
      <dgm:spPr/>
      <dgm:t>
        <a:bodyPr/>
        <a:lstStyle/>
        <a:p>
          <a:endParaRPr lang="es-CO"/>
        </a:p>
      </dgm:t>
    </dgm:pt>
    <dgm:pt modelId="{75B54DA7-0E4A-473F-A87F-F7577DD50125}" type="sibTrans" cxnId="{8381433A-DB09-4E48-98AA-B15038D7FE70}">
      <dgm:prSet/>
      <dgm:spPr/>
      <dgm:t>
        <a:bodyPr/>
        <a:lstStyle/>
        <a:p>
          <a:endParaRPr lang="es-CO"/>
        </a:p>
      </dgm:t>
    </dgm:pt>
    <dgm:pt modelId="{3023A734-0582-40A6-ABC5-9907AD0950C2}">
      <dgm:prSet custT="1"/>
      <dgm:spPr/>
      <dgm:t>
        <a:bodyPr/>
        <a:lstStyle/>
        <a:p>
          <a:r>
            <a:rPr lang="es-CO" sz="900" dirty="0"/>
            <a:t>Color</a:t>
          </a:r>
        </a:p>
      </dgm:t>
    </dgm:pt>
    <dgm:pt modelId="{97F70423-46E9-45C4-B933-6A5529F40B9E}" type="parTrans" cxnId="{E1736C9A-2D7C-46C8-BC7F-CD4FCD0024D6}">
      <dgm:prSet/>
      <dgm:spPr/>
      <dgm:t>
        <a:bodyPr/>
        <a:lstStyle/>
        <a:p>
          <a:endParaRPr lang="es-CO"/>
        </a:p>
      </dgm:t>
    </dgm:pt>
    <dgm:pt modelId="{15D8FD11-CA9C-409E-BC20-ADD70D60C273}" type="sibTrans" cxnId="{E1736C9A-2D7C-46C8-BC7F-CD4FCD0024D6}">
      <dgm:prSet/>
      <dgm:spPr/>
      <dgm:t>
        <a:bodyPr/>
        <a:lstStyle/>
        <a:p>
          <a:endParaRPr lang="es-CO"/>
        </a:p>
      </dgm:t>
    </dgm:pt>
    <dgm:pt modelId="{FB631BF5-1B73-400B-8559-93C9EA8DC5B9}">
      <dgm:prSet custT="1"/>
      <dgm:spPr/>
      <dgm:t>
        <a:bodyPr/>
        <a:lstStyle/>
        <a:p>
          <a:r>
            <a:rPr lang="es-CO" sz="900" dirty="0"/>
            <a:t>Forma</a:t>
          </a:r>
        </a:p>
      </dgm:t>
    </dgm:pt>
    <dgm:pt modelId="{56BC07CF-FED0-43AF-88FA-96522E46E05B}" type="parTrans" cxnId="{4AAFF6DF-72B2-4C5F-94F2-31DA47E4BC3D}">
      <dgm:prSet/>
      <dgm:spPr/>
      <dgm:t>
        <a:bodyPr/>
        <a:lstStyle/>
        <a:p>
          <a:endParaRPr lang="es-CO"/>
        </a:p>
      </dgm:t>
    </dgm:pt>
    <dgm:pt modelId="{E80383AA-F1A0-464D-BEF6-C51CFBA9F8D8}" type="sibTrans" cxnId="{4AAFF6DF-72B2-4C5F-94F2-31DA47E4BC3D}">
      <dgm:prSet/>
      <dgm:spPr/>
      <dgm:t>
        <a:bodyPr/>
        <a:lstStyle/>
        <a:p>
          <a:endParaRPr lang="es-CO"/>
        </a:p>
      </dgm:t>
    </dgm:pt>
    <dgm:pt modelId="{CD772306-7377-4C1A-A72B-FBAA62FC6E21}">
      <dgm:prSet custT="1"/>
      <dgm:spPr/>
      <dgm:t>
        <a:bodyPr/>
        <a:lstStyle/>
        <a:p>
          <a:r>
            <a:rPr lang="es-CO" sz="900" dirty="0"/>
            <a:t>Tamaño</a:t>
          </a:r>
        </a:p>
      </dgm:t>
    </dgm:pt>
    <dgm:pt modelId="{ED10B229-2784-4C91-BDAB-997227A59B09}" type="parTrans" cxnId="{23B23689-C7B5-417A-AEC7-F0239FB325A6}">
      <dgm:prSet/>
      <dgm:spPr/>
      <dgm:t>
        <a:bodyPr/>
        <a:lstStyle/>
        <a:p>
          <a:endParaRPr lang="es-CO"/>
        </a:p>
      </dgm:t>
    </dgm:pt>
    <dgm:pt modelId="{3A5D4B13-0B42-44A5-9660-5D5BD1405041}" type="sibTrans" cxnId="{23B23689-C7B5-417A-AEC7-F0239FB325A6}">
      <dgm:prSet/>
      <dgm:spPr/>
      <dgm:t>
        <a:bodyPr/>
        <a:lstStyle/>
        <a:p>
          <a:endParaRPr lang="es-CO"/>
        </a:p>
      </dgm:t>
    </dgm:pt>
    <dgm:pt modelId="{F3D53C72-4645-41BC-BAB0-AD86ABF97C14}">
      <dgm:prSet custT="1"/>
      <dgm:spPr/>
      <dgm:t>
        <a:bodyPr/>
        <a:lstStyle/>
        <a:p>
          <a:r>
            <a:rPr lang="es-CO" sz="900" dirty="0" err="1"/>
            <a:t>Posicion</a:t>
          </a:r>
          <a:endParaRPr lang="es-CO" sz="900" dirty="0"/>
        </a:p>
      </dgm:t>
    </dgm:pt>
    <dgm:pt modelId="{2D8BCB05-7A59-4DC5-845D-DBE901842CAB}" type="parTrans" cxnId="{2B39C26D-EC40-4328-9553-AE67257C7812}">
      <dgm:prSet/>
      <dgm:spPr/>
      <dgm:t>
        <a:bodyPr/>
        <a:lstStyle/>
        <a:p>
          <a:endParaRPr lang="es-CO"/>
        </a:p>
      </dgm:t>
    </dgm:pt>
    <dgm:pt modelId="{5CBCB61D-1313-42A0-937E-146293957E56}" type="sibTrans" cxnId="{2B39C26D-EC40-4328-9553-AE67257C7812}">
      <dgm:prSet/>
      <dgm:spPr/>
      <dgm:t>
        <a:bodyPr/>
        <a:lstStyle/>
        <a:p>
          <a:endParaRPr lang="es-CO"/>
        </a:p>
      </dgm:t>
    </dgm:pt>
    <dgm:pt modelId="{06B0B554-0939-4D9C-8756-8A65F6FD407C}">
      <dgm:prSet custT="1"/>
      <dgm:spPr/>
      <dgm:t>
        <a:bodyPr/>
        <a:lstStyle/>
        <a:p>
          <a:r>
            <a:rPr lang="es-CO" sz="900" dirty="0"/>
            <a:t>Distancia</a:t>
          </a:r>
        </a:p>
      </dgm:t>
    </dgm:pt>
    <dgm:pt modelId="{43351052-B451-4F94-A21E-130EC583B3A6}" type="parTrans" cxnId="{C595AD58-2046-4B91-B072-9BAC308DB885}">
      <dgm:prSet/>
      <dgm:spPr/>
      <dgm:t>
        <a:bodyPr/>
        <a:lstStyle/>
        <a:p>
          <a:endParaRPr lang="es-CO"/>
        </a:p>
      </dgm:t>
    </dgm:pt>
    <dgm:pt modelId="{E5E2F7A7-0E63-4F5A-9C97-9AEB8247CE82}" type="sibTrans" cxnId="{C595AD58-2046-4B91-B072-9BAC308DB885}">
      <dgm:prSet/>
      <dgm:spPr/>
      <dgm:t>
        <a:bodyPr/>
        <a:lstStyle/>
        <a:p>
          <a:endParaRPr lang="es-CO"/>
        </a:p>
      </dgm:t>
    </dgm:pt>
    <dgm:pt modelId="{8B622B13-3A7C-4DD5-BB5D-91D31E1E84F5}">
      <dgm:prSet custT="1"/>
      <dgm:spPr/>
      <dgm:t>
        <a:bodyPr/>
        <a:lstStyle/>
        <a:p>
          <a:r>
            <a:rPr lang="es-CO" sz="900" dirty="0"/>
            <a:t>localizado</a:t>
          </a:r>
          <a:r>
            <a:rPr lang="es-CO" sz="500" dirty="0"/>
            <a:t> </a:t>
          </a:r>
          <a:r>
            <a:rPr lang="es-CO" sz="900" dirty="0" smtClean="0"/>
            <a:t>en</a:t>
          </a:r>
        </a:p>
      </dgm:t>
    </dgm:pt>
    <dgm:pt modelId="{C077D202-3794-443D-8FD6-03AC6D7C42DA}" type="parTrans" cxnId="{9D8FB5F1-916C-419C-93B7-DCCB9B9595D7}">
      <dgm:prSet/>
      <dgm:spPr/>
      <dgm:t>
        <a:bodyPr/>
        <a:lstStyle/>
        <a:p>
          <a:endParaRPr lang="es-CO"/>
        </a:p>
      </dgm:t>
    </dgm:pt>
    <dgm:pt modelId="{6853F8EE-D451-417D-A3B3-CD4BBF007048}" type="sibTrans" cxnId="{9D8FB5F1-916C-419C-93B7-DCCB9B9595D7}">
      <dgm:prSet/>
      <dgm:spPr/>
      <dgm:t>
        <a:bodyPr/>
        <a:lstStyle/>
        <a:p>
          <a:endParaRPr lang="es-CO"/>
        </a:p>
      </dgm:t>
    </dgm:pt>
    <dgm:pt modelId="{9349DD81-4C78-4F86-9254-1DEE0156D5C1}">
      <dgm:prSet custT="1"/>
      <dgm:spPr/>
      <dgm:t>
        <a:bodyPr/>
        <a:lstStyle/>
        <a:p>
          <a:r>
            <a:rPr lang="es-CO" sz="900" dirty="0"/>
            <a:t>Ojo</a:t>
          </a:r>
        </a:p>
      </dgm:t>
    </dgm:pt>
    <dgm:pt modelId="{33CA13EA-B17C-40F9-B171-7653FFE0E8BF}" type="parTrans" cxnId="{F3CEF645-B5E4-4C28-9E25-730F086E23D5}">
      <dgm:prSet/>
      <dgm:spPr/>
      <dgm:t>
        <a:bodyPr/>
        <a:lstStyle/>
        <a:p>
          <a:endParaRPr lang="es-CO"/>
        </a:p>
      </dgm:t>
    </dgm:pt>
    <dgm:pt modelId="{C3C2BA0C-0A2E-4D8A-9BE4-CD4B60CF9DE5}" type="sibTrans" cxnId="{F3CEF645-B5E4-4C28-9E25-730F086E23D5}">
      <dgm:prSet/>
      <dgm:spPr/>
      <dgm:t>
        <a:bodyPr/>
        <a:lstStyle/>
        <a:p>
          <a:endParaRPr lang="es-CO"/>
        </a:p>
      </dgm:t>
    </dgm:pt>
    <dgm:pt modelId="{7A0ECF03-5E02-4D65-9078-4ECA2EFD33C2}">
      <dgm:prSet custT="1"/>
      <dgm:spPr/>
      <dgm:t>
        <a:bodyPr/>
        <a:lstStyle/>
        <a:p>
          <a:r>
            <a:rPr lang="es-CO" sz="900" dirty="0"/>
            <a:t>formado</a:t>
          </a:r>
          <a:r>
            <a:rPr lang="es-CO" sz="500" dirty="0"/>
            <a:t> </a:t>
          </a:r>
          <a:r>
            <a:rPr lang="es-CO" sz="900" dirty="0"/>
            <a:t>por</a:t>
          </a:r>
        </a:p>
      </dgm:t>
    </dgm:pt>
    <dgm:pt modelId="{491BA93B-4A01-4DBE-B255-6DCBF469BB45}" type="parTrans" cxnId="{268700F7-93C3-4827-A2AA-DBDAA19C09BC}">
      <dgm:prSet/>
      <dgm:spPr/>
      <dgm:t>
        <a:bodyPr/>
        <a:lstStyle/>
        <a:p>
          <a:endParaRPr lang="es-CO"/>
        </a:p>
      </dgm:t>
    </dgm:pt>
    <dgm:pt modelId="{82897E40-37D7-4489-A158-5D0D9D06C726}" type="sibTrans" cxnId="{268700F7-93C3-4827-A2AA-DBDAA19C09BC}">
      <dgm:prSet/>
      <dgm:spPr/>
      <dgm:t>
        <a:bodyPr/>
        <a:lstStyle/>
        <a:p>
          <a:endParaRPr lang="es-CO"/>
        </a:p>
      </dgm:t>
    </dgm:pt>
    <dgm:pt modelId="{6984092C-A4DA-4667-85E6-C62E8FF41044}">
      <dgm:prSet custT="1"/>
      <dgm:spPr/>
      <dgm:t>
        <a:bodyPr/>
        <a:lstStyle/>
        <a:p>
          <a:r>
            <a:rPr lang="es-CO" sz="900" dirty="0" err="1"/>
            <a:t>Globulo</a:t>
          </a:r>
          <a:r>
            <a:rPr lang="es-CO" sz="500" dirty="0"/>
            <a:t> </a:t>
          </a:r>
          <a:r>
            <a:rPr lang="es-CO" sz="500" dirty="0" smtClean="0"/>
            <a:t>   </a:t>
          </a:r>
          <a:r>
            <a:rPr lang="es-CO" sz="900" dirty="0" smtClean="0"/>
            <a:t>ocular</a:t>
          </a:r>
          <a:r>
            <a:rPr lang="es-CO" sz="500" dirty="0"/>
            <a:t>	</a:t>
          </a:r>
        </a:p>
      </dgm:t>
    </dgm:pt>
    <dgm:pt modelId="{7EC7006E-43CF-40B8-8335-8F51130D84BB}" type="parTrans" cxnId="{8BB59D17-A737-4CD6-B624-331D57A37E51}">
      <dgm:prSet/>
      <dgm:spPr/>
      <dgm:t>
        <a:bodyPr/>
        <a:lstStyle/>
        <a:p>
          <a:endParaRPr lang="es-CO"/>
        </a:p>
      </dgm:t>
    </dgm:pt>
    <dgm:pt modelId="{FA3285C2-A432-42DD-B16E-A2DCC7BA5337}" type="sibTrans" cxnId="{8BB59D17-A737-4CD6-B624-331D57A37E51}">
      <dgm:prSet/>
      <dgm:spPr/>
      <dgm:t>
        <a:bodyPr/>
        <a:lstStyle/>
        <a:p>
          <a:endParaRPr lang="es-CO"/>
        </a:p>
      </dgm:t>
    </dgm:pt>
    <dgm:pt modelId="{0995116F-2675-4D45-AE22-6E06721299E2}">
      <dgm:prSet custT="1"/>
      <dgm:spPr/>
      <dgm:t>
        <a:bodyPr/>
        <a:lstStyle/>
        <a:p>
          <a:r>
            <a:rPr lang="es-CO" sz="900" dirty="0" err="1"/>
            <a:t>Organos</a:t>
          </a:r>
          <a:r>
            <a:rPr lang="es-CO" sz="500" dirty="0"/>
            <a:t> </a:t>
          </a:r>
          <a:r>
            <a:rPr lang="es-CO" sz="900" dirty="0"/>
            <a:t>anexos</a:t>
          </a:r>
        </a:p>
      </dgm:t>
    </dgm:pt>
    <dgm:pt modelId="{7204CC61-C59C-4581-9183-64D8A65D9F7B}" type="parTrans" cxnId="{8D173A6D-B0B1-4552-B02F-87ACE2B582AD}">
      <dgm:prSet/>
      <dgm:spPr/>
      <dgm:t>
        <a:bodyPr/>
        <a:lstStyle/>
        <a:p>
          <a:endParaRPr lang="es-CO"/>
        </a:p>
      </dgm:t>
    </dgm:pt>
    <dgm:pt modelId="{566536DE-F5BB-40D2-A7E0-39B7BAB6A03C}" type="sibTrans" cxnId="{8D173A6D-B0B1-4552-B02F-87ACE2B582AD}">
      <dgm:prSet/>
      <dgm:spPr/>
      <dgm:t>
        <a:bodyPr/>
        <a:lstStyle/>
        <a:p>
          <a:endParaRPr lang="es-CO"/>
        </a:p>
      </dgm:t>
    </dgm:pt>
    <dgm:pt modelId="{250F4464-4350-4DDE-8216-D1E9165C7B93}">
      <dgm:prSet custT="1"/>
      <dgm:spPr/>
      <dgm:t>
        <a:bodyPr/>
        <a:lstStyle/>
        <a:p>
          <a:r>
            <a:rPr lang="es-CO" sz="900" dirty="0"/>
            <a:t>constituido</a:t>
          </a:r>
          <a:r>
            <a:rPr lang="es-CO" sz="500" dirty="0"/>
            <a:t> </a:t>
          </a:r>
          <a:r>
            <a:rPr lang="es-CO" sz="900" dirty="0"/>
            <a:t>por</a:t>
          </a:r>
        </a:p>
      </dgm:t>
    </dgm:pt>
    <dgm:pt modelId="{4AF2CF0B-92EE-4817-A3DA-5BE6B3DD701B}" type="parTrans" cxnId="{E995C3DF-E23F-4EF9-A449-279C0EAA70CB}">
      <dgm:prSet/>
      <dgm:spPr/>
      <dgm:t>
        <a:bodyPr/>
        <a:lstStyle/>
        <a:p>
          <a:endParaRPr lang="es-CO"/>
        </a:p>
      </dgm:t>
    </dgm:pt>
    <dgm:pt modelId="{0876B837-B08B-4DAE-9498-71AA4ABCC746}" type="sibTrans" cxnId="{E995C3DF-E23F-4EF9-A449-279C0EAA70CB}">
      <dgm:prSet/>
      <dgm:spPr/>
      <dgm:t>
        <a:bodyPr/>
        <a:lstStyle/>
        <a:p>
          <a:endParaRPr lang="es-CO"/>
        </a:p>
      </dgm:t>
    </dgm:pt>
    <dgm:pt modelId="{F26BD6F0-A332-4BB7-B78F-42733B61FD89}">
      <dgm:prSet custT="1"/>
      <dgm:spPr/>
      <dgm:t>
        <a:bodyPr/>
        <a:lstStyle/>
        <a:p>
          <a:r>
            <a:rPr lang="es-CO" sz="900" dirty="0"/>
            <a:t>Membranas</a:t>
          </a:r>
          <a:r>
            <a:rPr lang="es-CO" sz="500" dirty="0"/>
            <a:t>	</a:t>
          </a:r>
        </a:p>
      </dgm:t>
    </dgm:pt>
    <dgm:pt modelId="{572FB4D3-3453-461F-A431-91E9FC8CD1E1}" type="parTrans" cxnId="{CE47DAA0-47B0-47C0-9A4C-DC7A83145412}">
      <dgm:prSet/>
      <dgm:spPr/>
      <dgm:t>
        <a:bodyPr/>
        <a:lstStyle/>
        <a:p>
          <a:endParaRPr lang="es-CO"/>
        </a:p>
      </dgm:t>
    </dgm:pt>
    <dgm:pt modelId="{F9AA02DF-5052-4C3E-BE9D-236569C17F37}" type="sibTrans" cxnId="{CE47DAA0-47B0-47C0-9A4C-DC7A83145412}">
      <dgm:prSet/>
      <dgm:spPr/>
      <dgm:t>
        <a:bodyPr/>
        <a:lstStyle/>
        <a:p>
          <a:endParaRPr lang="es-CO"/>
        </a:p>
      </dgm:t>
    </dgm:pt>
    <dgm:pt modelId="{22A0A33B-F543-46EB-8827-D1785C3D8E1B}">
      <dgm:prSet custT="1"/>
      <dgm:spPr/>
      <dgm:t>
        <a:bodyPr/>
        <a:lstStyle/>
        <a:p>
          <a:r>
            <a:rPr lang="es-CO" sz="900" dirty="0"/>
            <a:t>Medios</a:t>
          </a:r>
          <a:r>
            <a:rPr lang="es-CO" sz="500" dirty="0"/>
            <a:t> </a:t>
          </a:r>
          <a:r>
            <a:rPr lang="es-CO" sz="900" dirty="0"/>
            <a:t>transparentes</a:t>
          </a:r>
        </a:p>
      </dgm:t>
    </dgm:pt>
    <dgm:pt modelId="{7D14CAF9-999E-4C73-BCBD-DFF902FF5825}" type="parTrans" cxnId="{19C078FC-2F72-4C6F-A09B-4BE5ABE7C65A}">
      <dgm:prSet/>
      <dgm:spPr/>
      <dgm:t>
        <a:bodyPr/>
        <a:lstStyle/>
        <a:p>
          <a:endParaRPr lang="es-CO"/>
        </a:p>
      </dgm:t>
    </dgm:pt>
    <dgm:pt modelId="{3B09AC67-8B42-445F-A520-A2DE732B17D2}" type="sibTrans" cxnId="{19C078FC-2F72-4C6F-A09B-4BE5ABE7C65A}">
      <dgm:prSet/>
      <dgm:spPr/>
      <dgm:t>
        <a:bodyPr/>
        <a:lstStyle/>
        <a:p>
          <a:endParaRPr lang="es-CO"/>
        </a:p>
      </dgm:t>
    </dgm:pt>
    <dgm:pt modelId="{0A8CA872-6535-4682-953A-FC49AF65E968}">
      <dgm:prSet custT="1"/>
      <dgm:spPr/>
      <dgm:t>
        <a:bodyPr/>
        <a:lstStyle/>
        <a:p>
          <a:r>
            <a:rPr lang="es-CO" sz="900" dirty="0"/>
            <a:t>como</a:t>
          </a:r>
        </a:p>
      </dgm:t>
    </dgm:pt>
    <dgm:pt modelId="{D70D383A-C027-44F4-BE45-9DF307246971}" type="parTrans" cxnId="{EFF084A7-3906-48B2-8EC4-4343B6DF971D}">
      <dgm:prSet/>
      <dgm:spPr/>
      <dgm:t>
        <a:bodyPr/>
        <a:lstStyle/>
        <a:p>
          <a:endParaRPr lang="es-CO"/>
        </a:p>
      </dgm:t>
    </dgm:pt>
    <dgm:pt modelId="{B4A1660E-C856-413E-9EC0-7E7A8E50C807}" type="sibTrans" cxnId="{EFF084A7-3906-48B2-8EC4-4343B6DF971D}">
      <dgm:prSet/>
      <dgm:spPr/>
      <dgm:t>
        <a:bodyPr/>
        <a:lstStyle/>
        <a:p>
          <a:endParaRPr lang="es-CO"/>
        </a:p>
      </dgm:t>
    </dgm:pt>
    <dgm:pt modelId="{F8A04C0F-2CDC-4FC8-A91A-A19D040FDE96}">
      <dgm:prSet custT="1"/>
      <dgm:spPr/>
      <dgm:t>
        <a:bodyPr/>
        <a:lstStyle/>
        <a:p>
          <a:r>
            <a:rPr lang="es-CO" sz="900" dirty="0" err="1"/>
            <a:t>Esclerotica</a:t>
          </a:r>
          <a:endParaRPr lang="es-CO" sz="900" dirty="0"/>
        </a:p>
      </dgm:t>
    </dgm:pt>
    <dgm:pt modelId="{2DC22F96-9E67-40CC-8A86-EB6453D87CDF}" type="parTrans" cxnId="{BFDA1917-C9C6-490F-8595-5FC78188FF34}">
      <dgm:prSet/>
      <dgm:spPr/>
      <dgm:t>
        <a:bodyPr/>
        <a:lstStyle/>
        <a:p>
          <a:endParaRPr lang="es-CO"/>
        </a:p>
      </dgm:t>
    </dgm:pt>
    <dgm:pt modelId="{01038CEB-DCE2-45A6-9E2B-4E41B2C14CAC}" type="sibTrans" cxnId="{BFDA1917-C9C6-490F-8595-5FC78188FF34}">
      <dgm:prSet/>
      <dgm:spPr/>
      <dgm:t>
        <a:bodyPr/>
        <a:lstStyle/>
        <a:p>
          <a:endParaRPr lang="es-CO"/>
        </a:p>
      </dgm:t>
    </dgm:pt>
    <dgm:pt modelId="{CA2716FF-9BC4-4EBA-92DB-8A818C05A87D}">
      <dgm:prSet custT="1"/>
      <dgm:spPr/>
      <dgm:t>
        <a:bodyPr/>
        <a:lstStyle/>
        <a:p>
          <a:r>
            <a:rPr lang="es-CO" sz="900" dirty="0"/>
            <a:t>como</a:t>
          </a:r>
        </a:p>
      </dgm:t>
    </dgm:pt>
    <dgm:pt modelId="{1D4E269B-081E-45D5-9382-BEC5B26C6B95}" type="parTrans" cxnId="{3762976F-597A-4622-B4B4-B4C099860027}">
      <dgm:prSet/>
      <dgm:spPr/>
      <dgm:t>
        <a:bodyPr/>
        <a:lstStyle/>
        <a:p>
          <a:endParaRPr lang="es-CO"/>
        </a:p>
      </dgm:t>
    </dgm:pt>
    <dgm:pt modelId="{1BFA5EF2-7CBE-4A1A-B092-79DC4D400682}" type="sibTrans" cxnId="{3762976F-597A-4622-B4B4-B4C099860027}">
      <dgm:prSet/>
      <dgm:spPr/>
      <dgm:t>
        <a:bodyPr/>
        <a:lstStyle/>
        <a:p>
          <a:endParaRPr lang="es-CO"/>
        </a:p>
      </dgm:t>
    </dgm:pt>
    <dgm:pt modelId="{31E2DAB5-AA25-4AB5-BAE7-807D4B8727B2}">
      <dgm:prSet custT="1"/>
      <dgm:spPr/>
      <dgm:t>
        <a:bodyPr/>
        <a:lstStyle/>
        <a:p>
          <a:r>
            <a:rPr lang="es-CO" sz="900" dirty="0"/>
            <a:t>Humor</a:t>
          </a:r>
          <a:r>
            <a:rPr lang="es-CO" sz="500" dirty="0"/>
            <a:t> </a:t>
          </a:r>
          <a:r>
            <a:rPr lang="es-CO" sz="900" dirty="0"/>
            <a:t>acuoso</a:t>
          </a:r>
        </a:p>
      </dgm:t>
    </dgm:pt>
    <dgm:pt modelId="{C081264E-7872-4364-BC05-33378E252F6A}" type="parTrans" cxnId="{1E17341B-155E-44DB-8B6A-715A9A25CEFA}">
      <dgm:prSet/>
      <dgm:spPr/>
      <dgm:t>
        <a:bodyPr/>
        <a:lstStyle/>
        <a:p>
          <a:endParaRPr lang="es-CO"/>
        </a:p>
      </dgm:t>
    </dgm:pt>
    <dgm:pt modelId="{B1B66315-07CF-4832-9CEE-945FBB1EF0F4}" type="sibTrans" cxnId="{1E17341B-155E-44DB-8B6A-715A9A25CEFA}">
      <dgm:prSet/>
      <dgm:spPr/>
      <dgm:t>
        <a:bodyPr/>
        <a:lstStyle/>
        <a:p>
          <a:endParaRPr lang="es-CO"/>
        </a:p>
      </dgm:t>
    </dgm:pt>
    <dgm:pt modelId="{C358E565-C1E8-4829-9C90-B80053E1D137}">
      <dgm:prSet custT="1"/>
      <dgm:spPr/>
      <dgm:t>
        <a:bodyPr/>
        <a:lstStyle/>
        <a:p>
          <a:r>
            <a:rPr lang="es-CO" sz="900" dirty="0" err="1"/>
            <a:t>Coroide</a:t>
          </a:r>
          <a:endParaRPr lang="es-CO" sz="900" dirty="0"/>
        </a:p>
      </dgm:t>
    </dgm:pt>
    <dgm:pt modelId="{BCE21B30-F049-4775-8F45-9833418148E0}" type="parTrans" cxnId="{73C1286F-2399-4FAD-A860-17E08E8ABD03}">
      <dgm:prSet/>
      <dgm:spPr/>
      <dgm:t>
        <a:bodyPr/>
        <a:lstStyle/>
        <a:p>
          <a:endParaRPr lang="es-CO"/>
        </a:p>
      </dgm:t>
    </dgm:pt>
    <dgm:pt modelId="{F17DF096-5553-406A-A5D0-3A97BEA2086C}" type="sibTrans" cxnId="{73C1286F-2399-4FAD-A860-17E08E8ABD03}">
      <dgm:prSet/>
      <dgm:spPr/>
      <dgm:t>
        <a:bodyPr/>
        <a:lstStyle/>
        <a:p>
          <a:endParaRPr lang="es-CO"/>
        </a:p>
      </dgm:t>
    </dgm:pt>
    <dgm:pt modelId="{07EEF484-722D-4583-922E-E76C9C2D4BA7}">
      <dgm:prSet custT="1"/>
      <dgm:spPr/>
      <dgm:t>
        <a:bodyPr/>
        <a:lstStyle/>
        <a:p>
          <a:r>
            <a:rPr lang="es-CO" sz="900" dirty="0"/>
            <a:t>Retina</a:t>
          </a:r>
        </a:p>
      </dgm:t>
    </dgm:pt>
    <dgm:pt modelId="{D6F6F99A-E682-4C2B-B84B-6534D35235BB}" type="parTrans" cxnId="{E6A7AA38-D253-4F34-A5F6-8810BA4EFC81}">
      <dgm:prSet/>
      <dgm:spPr/>
      <dgm:t>
        <a:bodyPr/>
        <a:lstStyle/>
        <a:p>
          <a:endParaRPr lang="es-CO"/>
        </a:p>
      </dgm:t>
    </dgm:pt>
    <dgm:pt modelId="{18B3FF3E-D040-4770-986C-EC1058C4F82D}" type="sibTrans" cxnId="{E6A7AA38-D253-4F34-A5F6-8810BA4EFC81}">
      <dgm:prSet/>
      <dgm:spPr/>
      <dgm:t>
        <a:bodyPr/>
        <a:lstStyle/>
        <a:p>
          <a:endParaRPr lang="es-CO"/>
        </a:p>
      </dgm:t>
    </dgm:pt>
    <dgm:pt modelId="{15D516EA-71AF-40EE-A83B-49D399BE9AC3}">
      <dgm:prSet custT="1"/>
      <dgm:spPr/>
      <dgm:t>
        <a:bodyPr/>
        <a:lstStyle/>
        <a:p>
          <a:r>
            <a:rPr lang="es-CO" sz="900" dirty="0" err="1"/>
            <a:t>Còrnea</a:t>
          </a:r>
          <a:endParaRPr lang="es-CO" sz="900" dirty="0"/>
        </a:p>
      </dgm:t>
    </dgm:pt>
    <dgm:pt modelId="{05AE35ED-FA62-4C10-AB17-FB5277BE61F6}" type="parTrans" cxnId="{C6B44849-AE1B-4795-AC02-A4D2B5D233D1}">
      <dgm:prSet/>
      <dgm:spPr/>
      <dgm:t>
        <a:bodyPr/>
        <a:lstStyle/>
        <a:p>
          <a:endParaRPr lang="es-CO"/>
        </a:p>
      </dgm:t>
    </dgm:pt>
    <dgm:pt modelId="{3226651A-A9D1-43E8-BE09-587C67DAAA5E}" type="sibTrans" cxnId="{C6B44849-AE1B-4795-AC02-A4D2B5D233D1}">
      <dgm:prSet/>
      <dgm:spPr/>
      <dgm:t>
        <a:bodyPr/>
        <a:lstStyle/>
        <a:p>
          <a:endParaRPr lang="es-CO"/>
        </a:p>
      </dgm:t>
    </dgm:pt>
    <dgm:pt modelId="{D230B07D-106B-47B7-BE42-7BAFAEE197B8}">
      <dgm:prSet custT="1"/>
      <dgm:spPr/>
      <dgm:t>
        <a:bodyPr/>
        <a:lstStyle/>
        <a:p>
          <a:r>
            <a:rPr lang="es-CO" sz="900" dirty="0"/>
            <a:t>Cristalino</a:t>
          </a:r>
        </a:p>
      </dgm:t>
    </dgm:pt>
    <dgm:pt modelId="{6AA8BEA6-1E5F-49C2-B9B7-0CD46AA590A0}" type="parTrans" cxnId="{D2D94D90-187A-4F7C-BF92-044FADCFD021}">
      <dgm:prSet/>
      <dgm:spPr/>
      <dgm:t>
        <a:bodyPr/>
        <a:lstStyle/>
        <a:p>
          <a:endParaRPr lang="es-CO"/>
        </a:p>
      </dgm:t>
    </dgm:pt>
    <dgm:pt modelId="{B3FFD5D5-0C6E-453B-97B1-E3E3331B948A}" type="sibTrans" cxnId="{D2D94D90-187A-4F7C-BF92-044FADCFD021}">
      <dgm:prSet/>
      <dgm:spPr/>
      <dgm:t>
        <a:bodyPr/>
        <a:lstStyle/>
        <a:p>
          <a:endParaRPr lang="es-CO"/>
        </a:p>
      </dgm:t>
    </dgm:pt>
    <dgm:pt modelId="{7CFAD226-F4E2-4B91-9AE3-9239AC9CD93C}">
      <dgm:prSet custT="1"/>
      <dgm:spPr/>
      <dgm:t>
        <a:bodyPr/>
        <a:lstStyle/>
        <a:p>
          <a:r>
            <a:rPr lang="es-CO" sz="900" dirty="0"/>
            <a:t>como</a:t>
          </a:r>
        </a:p>
      </dgm:t>
    </dgm:pt>
    <dgm:pt modelId="{08D4A33F-2DA0-412E-A797-562C575C3001}" type="parTrans" cxnId="{2C9BA277-F4C8-4B5F-A96F-74B2421E7899}">
      <dgm:prSet/>
      <dgm:spPr/>
      <dgm:t>
        <a:bodyPr/>
        <a:lstStyle/>
        <a:p>
          <a:endParaRPr lang="es-CO"/>
        </a:p>
      </dgm:t>
    </dgm:pt>
    <dgm:pt modelId="{7F694910-D5A0-4B1B-BF10-D393B6F6E27A}" type="sibTrans" cxnId="{2C9BA277-F4C8-4B5F-A96F-74B2421E7899}">
      <dgm:prSet/>
      <dgm:spPr/>
      <dgm:t>
        <a:bodyPr/>
        <a:lstStyle/>
        <a:p>
          <a:endParaRPr lang="es-CO"/>
        </a:p>
      </dgm:t>
    </dgm:pt>
    <dgm:pt modelId="{4B9F1E2B-889C-4E19-A6B1-29AA53A99792}">
      <dgm:prSet custT="1"/>
      <dgm:spPr/>
      <dgm:t>
        <a:bodyPr/>
        <a:lstStyle/>
        <a:p>
          <a:r>
            <a:rPr lang="es-CO" sz="900" dirty="0" err="1"/>
            <a:t>Mùsculos</a:t>
          </a:r>
          <a:endParaRPr lang="es-CO" sz="900" dirty="0"/>
        </a:p>
      </dgm:t>
    </dgm:pt>
    <dgm:pt modelId="{C9E687F3-9B87-4EDC-A2CA-127F8F3B30FF}" type="parTrans" cxnId="{928737F8-A4D7-46EB-B618-8AD9705046F3}">
      <dgm:prSet/>
      <dgm:spPr/>
      <dgm:t>
        <a:bodyPr/>
        <a:lstStyle/>
        <a:p>
          <a:endParaRPr lang="es-CO"/>
        </a:p>
      </dgm:t>
    </dgm:pt>
    <dgm:pt modelId="{2783822B-A80F-4A0E-B4DF-0CEB10C4BDEC}" type="sibTrans" cxnId="{928737F8-A4D7-46EB-B618-8AD9705046F3}">
      <dgm:prSet/>
      <dgm:spPr/>
      <dgm:t>
        <a:bodyPr/>
        <a:lstStyle/>
        <a:p>
          <a:endParaRPr lang="es-CO"/>
        </a:p>
      </dgm:t>
    </dgm:pt>
    <dgm:pt modelId="{D8AB02CD-CD5B-4B8A-8C4A-D911595E5ABC}">
      <dgm:prSet custT="1"/>
      <dgm:spPr/>
      <dgm:t>
        <a:bodyPr/>
        <a:lstStyle/>
        <a:p>
          <a:r>
            <a:rPr lang="es-CO" sz="900" dirty="0"/>
            <a:t>Aparato</a:t>
          </a:r>
        </a:p>
        <a:p>
          <a:r>
            <a:rPr lang="es-CO" sz="900" dirty="0" err="1"/>
            <a:t>làgrimal</a:t>
          </a:r>
          <a:endParaRPr lang="es-CO" sz="900" dirty="0"/>
        </a:p>
      </dgm:t>
    </dgm:pt>
    <dgm:pt modelId="{CF3EC9C9-CBF2-4673-BD4F-5F7A936AE566}" type="parTrans" cxnId="{2F673507-51E0-423C-80F6-B6BF75214A95}">
      <dgm:prSet/>
      <dgm:spPr/>
      <dgm:t>
        <a:bodyPr/>
        <a:lstStyle/>
        <a:p>
          <a:endParaRPr lang="es-CO"/>
        </a:p>
      </dgm:t>
    </dgm:pt>
    <dgm:pt modelId="{B5A43F89-181B-42D1-8526-C8C1E539A4C7}" type="sibTrans" cxnId="{2F673507-51E0-423C-80F6-B6BF75214A95}">
      <dgm:prSet/>
      <dgm:spPr/>
      <dgm:t>
        <a:bodyPr/>
        <a:lstStyle/>
        <a:p>
          <a:endParaRPr lang="es-CO"/>
        </a:p>
      </dgm:t>
    </dgm:pt>
    <dgm:pt modelId="{6189F40F-88D5-4D35-8486-3ACDDC4E6060}">
      <dgm:prSet custT="1"/>
      <dgm:spPr/>
      <dgm:t>
        <a:bodyPr/>
        <a:lstStyle/>
        <a:p>
          <a:r>
            <a:rPr lang="es-CO" sz="900" dirty="0" err="1"/>
            <a:t>Pàrpados</a:t>
          </a:r>
          <a:endParaRPr lang="es-CO" sz="900" dirty="0"/>
        </a:p>
      </dgm:t>
    </dgm:pt>
    <dgm:pt modelId="{FC212E79-D55A-473E-A07B-44887315B1B0}" type="parTrans" cxnId="{CB2EE3B4-43DA-471D-8849-D8F26EE0A061}">
      <dgm:prSet/>
      <dgm:spPr/>
      <dgm:t>
        <a:bodyPr/>
        <a:lstStyle/>
        <a:p>
          <a:endParaRPr lang="es-CO"/>
        </a:p>
      </dgm:t>
    </dgm:pt>
    <dgm:pt modelId="{B3C81DF7-21E6-4255-8BAF-C569AAFEEDF3}" type="sibTrans" cxnId="{CB2EE3B4-43DA-471D-8849-D8F26EE0A061}">
      <dgm:prSet/>
      <dgm:spPr/>
      <dgm:t>
        <a:bodyPr/>
        <a:lstStyle/>
        <a:p>
          <a:endParaRPr lang="es-CO"/>
        </a:p>
      </dgm:t>
    </dgm:pt>
    <dgm:pt modelId="{359A9963-B7BD-40CB-9695-BA37EC065AC2}">
      <dgm:prSet custT="1"/>
      <dgm:spPr/>
      <dgm:t>
        <a:bodyPr/>
        <a:lstStyle/>
        <a:p>
          <a:r>
            <a:rPr lang="es-CO" sz="900" dirty="0"/>
            <a:t>Pestañas</a:t>
          </a:r>
        </a:p>
      </dgm:t>
    </dgm:pt>
    <dgm:pt modelId="{8F77AF50-A25F-46E4-A319-E4560C93A9CF}" type="parTrans" cxnId="{40B1E8E4-A1AB-48B7-9635-A06A8929C415}">
      <dgm:prSet/>
      <dgm:spPr/>
      <dgm:t>
        <a:bodyPr/>
        <a:lstStyle/>
        <a:p>
          <a:endParaRPr lang="es-CO"/>
        </a:p>
      </dgm:t>
    </dgm:pt>
    <dgm:pt modelId="{AA25DBA0-F81D-4A29-A9B4-AD217458128B}" type="sibTrans" cxnId="{40B1E8E4-A1AB-48B7-9635-A06A8929C415}">
      <dgm:prSet/>
      <dgm:spPr/>
      <dgm:t>
        <a:bodyPr/>
        <a:lstStyle/>
        <a:p>
          <a:endParaRPr lang="es-CO"/>
        </a:p>
      </dgm:t>
    </dgm:pt>
    <dgm:pt modelId="{87B69EFC-3794-4BC6-A937-494A05F805FC}">
      <dgm:prSet custT="1"/>
      <dgm:spPr/>
      <dgm:t>
        <a:bodyPr/>
        <a:lstStyle/>
        <a:p>
          <a:r>
            <a:rPr lang="es-CO" sz="900" dirty="0" err="1"/>
            <a:t>Mecanorreceptores</a:t>
          </a:r>
          <a:endParaRPr lang="es-CO" sz="900" dirty="0"/>
        </a:p>
      </dgm:t>
    </dgm:pt>
    <dgm:pt modelId="{1E4A7CF7-0A69-4C01-B19F-293248B6FDC4}" type="parTrans" cxnId="{C5327907-10AF-4EC9-98DC-E1D13AED1F6C}">
      <dgm:prSet/>
      <dgm:spPr/>
      <dgm:t>
        <a:bodyPr/>
        <a:lstStyle/>
        <a:p>
          <a:endParaRPr lang="es-CO"/>
        </a:p>
      </dgm:t>
    </dgm:pt>
    <dgm:pt modelId="{EAC763E5-7D1D-44E1-825A-B344DC6310F0}" type="sibTrans" cxnId="{C5327907-10AF-4EC9-98DC-E1D13AED1F6C}">
      <dgm:prSet/>
      <dgm:spPr/>
      <dgm:t>
        <a:bodyPr/>
        <a:lstStyle/>
        <a:p>
          <a:endParaRPr lang="es-CO"/>
        </a:p>
      </dgm:t>
    </dgm:pt>
    <dgm:pt modelId="{4DABA832-9255-4AF3-81B8-691ECC78BC77}">
      <dgm:prSet custT="1"/>
      <dgm:spPr/>
      <dgm:t>
        <a:bodyPr/>
        <a:lstStyle/>
        <a:p>
          <a:r>
            <a:rPr lang="es-CO" sz="900" dirty="0"/>
            <a:t>para</a:t>
          </a:r>
        </a:p>
      </dgm:t>
    </dgm:pt>
    <dgm:pt modelId="{C1EDE146-7D2D-4C39-9E39-6CC0EBA312D9}" type="parTrans" cxnId="{FFED1771-9953-484C-80B1-D8440DE73358}">
      <dgm:prSet/>
      <dgm:spPr/>
      <dgm:t>
        <a:bodyPr/>
        <a:lstStyle/>
        <a:p>
          <a:endParaRPr lang="es-CO"/>
        </a:p>
      </dgm:t>
    </dgm:pt>
    <dgm:pt modelId="{C795A88C-7AB4-47C9-9815-1FF432C1C26B}" type="sibTrans" cxnId="{FFED1771-9953-484C-80B1-D8440DE73358}">
      <dgm:prSet/>
      <dgm:spPr/>
      <dgm:t>
        <a:bodyPr/>
        <a:lstStyle/>
        <a:p>
          <a:endParaRPr lang="es-CO"/>
        </a:p>
      </dgm:t>
    </dgm:pt>
    <dgm:pt modelId="{759DDE2B-B69D-48FF-9106-5EB63BEE32AB}">
      <dgm:prSet custT="1"/>
      <dgm:spPr/>
      <dgm:t>
        <a:bodyPr/>
        <a:lstStyle/>
        <a:p>
          <a:r>
            <a:rPr lang="es-CO" sz="900" dirty="0"/>
            <a:t>Tacto</a:t>
          </a:r>
        </a:p>
      </dgm:t>
    </dgm:pt>
    <dgm:pt modelId="{23DE9FDA-A3CC-4218-9F5C-F01AF9FA2DB2}" type="parTrans" cxnId="{430586B4-C1A8-4F16-A974-609CC60A3810}">
      <dgm:prSet/>
      <dgm:spPr/>
      <dgm:t>
        <a:bodyPr/>
        <a:lstStyle/>
        <a:p>
          <a:endParaRPr lang="es-CO"/>
        </a:p>
      </dgm:t>
    </dgm:pt>
    <dgm:pt modelId="{59BA8065-C297-4F76-A974-37F4A5606D1B}" type="sibTrans" cxnId="{430586B4-C1A8-4F16-A974-609CC60A3810}">
      <dgm:prSet/>
      <dgm:spPr/>
      <dgm:t>
        <a:bodyPr/>
        <a:lstStyle/>
        <a:p>
          <a:endParaRPr lang="es-CO"/>
        </a:p>
      </dgm:t>
    </dgm:pt>
    <dgm:pt modelId="{E17E5D21-806E-41D1-9D8B-C520A00E6898}">
      <dgm:prSet custT="1"/>
      <dgm:spPr/>
      <dgm:t>
        <a:bodyPr/>
        <a:lstStyle/>
        <a:p>
          <a:r>
            <a:rPr lang="es-CO" sz="900" dirty="0"/>
            <a:t>percibe</a:t>
          </a:r>
        </a:p>
      </dgm:t>
    </dgm:pt>
    <dgm:pt modelId="{A8D3C494-4A55-4FBD-8324-D9AAE1038850}" type="parTrans" cxnId="{8A096CF5-BD7A-41D2-A31B-511783BEC06A}">
      <dgm:prSet/>
      <dgm:spPr/>
      <dgm:t>
        <a:bodyPr/>
        <a:lstStyle/>
        <a:p>
          <a:endParaRPr lang="es-CO"/>
        </a:p>
      </dgm:t>
    </dgm:pt>
    <dgm:pt modelId="{1EDCBFDF-5EC4-47C6-A976-0F25C7C33502}" type="sibTrans" cxnId="{8A096CF5-BD7A-41D2-A31B-511783BEC06A}">
      <dgm:prSet/>
      <dgm:spPr/>
      <dgm:t>
        <a:bodyPr/>
        <a:lstStyle/>
        <a:p>
          <a:endParaRPr lang="es-CO"/>
        </a:p>
      </dgm:t>
    </dgm:pt>
    <dgm:pt modelId="{7E07DC38-C85E-406D-8CCA-01E7D55CF9FE}">
      <dgm:prSet custT="1"/>
      <dgm:spPr/>
      <dgm:t>
        <a:bodyPr/>
        <a:lstStyle/>
        <a:p>
          <a:r>
            <a:rPr lang="es-CO" sz="900" dirty="0"/>
            <a:t>sensaciones</a:t>
          </a:r>
        </a:p>
      </dgm:t>
    </dgm:pt>
    <dgm:pt modelId="{BC4EFF02-07B1-4386-B8A8-C52B92D616DD}" type="parTrans" cxnId="{684942D3-9F18-4BB6-A5E1-BFA621F875C1}">
      <dgm:prSet/>
      <dgm:spPr/>
      <dgm:t>
        <a:bodyPr/>
        <a:lstStyle/>
        <a:p>
          <a:endParaRPr lang="es-CO"/>
        </a:p>
      </dgm:t>
    </dgm:pt>
    <dgm:pt modelId="{4A3828CC-905B-4E65-8857-1A5092A67FC6}" type="sibTrans" cxnId="{684942D3-9F18-4BB6-A5E1-BFA621F875C1}">
      <dgm:prSet/>
      <dgm:spPr/>
      <dgm:t>
        <a:bodyPr/>
        <a:lstStyle/>
        <a:p>
          <a:endParaRPr lang="es-CO"/>
        </a:p>
      </dgm:t>
    </dgm:pt>
    <dgm:pt modelId="{541A1093-06B7-41B7-9500-1175708037EB}">
      <dgm:prSet custT="1"/>
      <dgm:spPr/>
      <dgm:t>
        <a:bodyPr/>
        <a:lstStyle/>
        <a:p>
          <a:r>
            <a:rPr lang="es-CO" sz="900" dirty="0" err="1"/>
            <a:t>Tàctiles</a:t>
          </a:r>
          <a:endParaRPr lang="es-CO" sz="900" dirty="0"/>
        </a:p>
      </dgm:t>
    </dgm:pt>
    <dgm:pt modelId="{683B95F6-EF39-4E2F-9F4C-FF7915397552}" type="parTrans" cxnId="{FDFD5E7E-3022-44EB-BDCA-9D9125C5DAFF}">
      <dgm:prSet/>
      <dgm:spPr/>
      <dgm:t>
        <a:bodyPr/>
        <a:lstStyle/>
        <a:p>
          <a:endParaRPr lang="es-CO"/>
        </a:p>
      </dgm:t>
    </dgm:pt>
    <dgm:pt modelId="{321F3155-5D13-49EB-AC24-9FBADB53B195}" type="sibTrans" cxnId="{FDFD5E7E-3022-44EB-BDCA-9D9125C5DAFF}">
      <dgm:prSet/>
      <dgm:spPr/>
      <dgm:t>
        <a:bodyPr/>
        <a:lstStyle/>
        <a:p>
          <a:endParaRPr lang="es-CO"/>
        </a:p>
      </dgm:t>
    </dgm:pt>
    <dgm:pt modelId="{5F954DB0-B146-4BA9-8DEC-828BE786CD05}">
      <dgm:prSet custT="1"/>
      <dgm:spPr/>
      <dgm:t>
        <a:bodyPr/>
        <a:lstStyle/>
        <a:p>
          <a:r>
            <a:rPr lang="es-CO" sz="900" dirty="0" err="1" smtClean="0"/>
            <a:t>Tèrmica</a:t>
          </a:r>
          <a:endParaRPr lang="es-CO" sz="900" dirty="0"/>
        </a:p>
      </dgm:t>
    </dgm:pt>
    <dgm:pt modelId="{90BCFA92-B663-44AF-BD5A-57570825EED5}" type="parTrans" cxnId="{03C51B44-456D-4427-A55E-C710413F6351}">
      <dgm:prSet/>
      <dgm:spPr/>
      <dgm:t>
        <a:bodyPr/>
        <a:lstStyle/>
        <a:p>
          <a:endParaRPr lang="es-CO"/>
        </a:p>
      </dgm:t>
    </dgm:pt>
    <dgm:pt modelId="{B8E64788-A066-4775-BBE7-E5868EBAD030}" type="sibTrans" cxnId="{03C51B44-456D-4427-A55E-C710413F6351}">
      <dgm:prSet/>
      <dgm:spPr/>
      <dgm:t>
        <a:bodyPr/>
        <a:lstStyle/>
        <a:p>
          <a:endParaRPr lang="es-CO"/>
        </a:p>
      </dgm:t>
    </dgm:pt>
    <dgm:pt modelId="{60ACFF7E-C239-45BF-9730-7EC6B6C5B021}">
      <dgm:prSet custT="1"/>
      <dgm:spPr/>
      <dgm:t>
        <a:bodyPr/>
        <a:lstStyle/>
        <a:p>
          <a:r>
            <a:rPr lang="es-CO" sz="900" dirty="0" smtClean="0"/>
            <a:t>Dolorosa</a:t>
          </a:r>
          <a:endParaRPr lang="es-CO" sz="900" dirty="0"/>
        </a:p>
      </dgm:t>
    </dgm:pt>
    <dgm:pt modelId="{E0505432-F3D7-4767-9D6C-495785A7F733}" type="parTrans" cxnId="{16BC08EA-283F-4D2B-BD66-32BD7156AAB7}">
      <dgm:prSet/>
      <dgm:spPr/>
      <dgm:t>
        <a:bodyPr/>
        <a:lstStyle/>
        <a:p>
          <a:endParaRPr lang="es-CO"/>
        </a:p>
      </dgm:t>
    </dgm:pt>
    <dgm:pt modelId="{FDC79D26-913B-4554-B9C4-5BF4EF8732E2}" type="sibTrans" cxnId="{16BC08EA-283F-4D2B-BD66-32BD7156AAB7}">
      <dgm:prSet/>
      <dgm:spPr/>
      <dgm:t>
        <a:bodyPr/>
        <a:lstStyle/>
        <a:p>
          <a:endParaRPr lang="es-CO"/>
        </a:p>
      </dgm:t>
    </dgm:pt>
    <dgm:pt modelId="{D7D1C14C-CED2-4E5D-A9D1-24A5195CACA4}">
      <dgm:prSet custT="1"/>
      <dgm:spPr/>
      <dgm:t>
        <a:bodyPr/>
        <a:lstStyle/>
        <a:p>
          <a:r>
            <a:rPr lang="es-CO" sz="900" dirty="0"/>
            <a:t>localizado</a:t>
          </a:r>
          <a:r>
            <a:rPr lang="es-CO" sz="500" dirty="0"/>
            <a:t> </a:t>
          </a:r>
        </a:p>
      </dgm:t>
    </dgm:pt>
    <dgm:pt modelId="{6397362F-FDA0-4E11-8FF6-4359960B148D}" type="parTrans" cxnId="{84461058-736D-4AB1-9F19-7AC64B957072}">
      <dgm:prSet/>
      <dgm:spPr/>
      <dgm:t>
        <a:bodyPr/>
        <a:lstStyle/>
        <a:p>
          <a:endParaRPr lang="es-CO"/>
        </a:p>
      </dgm:t>
    </dgm:pt>
    <dgm:pt modelId="{9A808A53-6F29-48E3-9855-CABABC0DE15A}" type="sibTrans" cxnId="{84461058-736D-4AB1-9F19-7AC64B957072}">
      <dgm:prSet/>
      <dgm:spPr/>
      <dgm:t>
        <a:bodyPr/>
        <a:lstStyle/>
        <a:p>
          <a:endParaRPr lang="es-CO"/>
        </a:p>
      </dgm:t>
    </dgm:pt>
    <dgm:pt modelId="{7BFEDFED-4777-4187-9728-7E40E4C80665}">
      <dgm:prSet custT="1"/>
      <dgm:spPr/>
      <dgm:t>
        <a:bodyPr/>
        <a:lstStyle/>
        <a:p>
          <a:r>
            <a:rPr lang="es-CO" sz="900" dirty="0"/>
            <a:t>Piel</a:t>
          </a:r>
        </a:p>
      </dgm:t>
    </dgm:pt>
    <dgm:pt modelId="{23BEB52F-2AE8-46A4-A8C8-009808135B91}" type="parTrans" cxnId="{5EF03516-F1EA-4DFD-8596-0D005A5C15F9}">
      <dgm:prSet/>
      <dgm:spPr/>
      <dgm:t>
        <a:bodyPr/>
        <a:lstStyle/>
        <a:p>
          <a:endParaRPr lang="es-CO"/>
        </a:p>
      </dgm:t>
    </dgm:pt>
    <dgm:pt modelId="{FA55D778-8BE2-46AA-9311-57916BFCCC51}" type="sibTrans" cxnId="{5EF03516-F1EA-4DFD-8596-0D005A5C15F9}">
      <dgm:prSet/>
      <dgm:spPr/>
      <dgm:t>
        <a:bodyPr/>
        <a:lstStyle/>
        <a:p>
          <a:endParaRPr lang="es-CO"/>
        </a:p>
      </dgm:t>
    </dgm:pt>
    <dgm:pt modelId="{23409472-4ED3-4C90-B0B5-CFA730045936}">
      <dgm:prSet custT="1"/>
      <dgm:spPr/>
      <dgm:t>
        <a:bodyPr/>
        <a:lstStyle/>
        <a:p>
          <a:r>
            <a:rPr lang="es-CO" sz="900" dirty="0" err="1"/>
            <a:t>Audicion</a:t>
          </a:r>
          <a:endParaRPr lang="es-CO" sz="900" dirty="0"/>
        </a:p>
      </dgm:t>
    </dgm:pt>
    <dgm:pt modelId="{FAA5C2EA-C025-4D04-AC83-AF1B72295F4D}" type="sibTrans" cxnId="{484BC836-A2E8-4748-A957-F7FB2E0EF5A6}">
      <dgm:prSet/>
      <dgm:spPr/>
      <dgm:t>
        <a:bodyPr/>
        <a:lstStyle/>
        <a:p>
          <a:endParaRPr lang="es-CO"/>
        </a:p>
      </dgm:t>
    </dgm:pt>
    <dgm:pt modelId="{A4B7D6B3-AB80-42CC-998D-2836C98D1C25}" type="parTrans" cxnId="{484BC836-A2E8-4748-A957-F7FB2E0EF5A6}">
      <dgm:prSet/>
      <dgm:spPr/>
      <dgm:t>
        <a:bodyPr/>
        <a:lstStyle/>
        <a:p>
          <a:endParaRPr lang="es-CO"/>
        </a:p>
      </dgm:t>
    </dgm:pt>
    <dgm:pt modelId="{88DC0E30-D26E-4653-A5FD-A73171FA7B42}">
      <dgm:prSet/>
      <dgm:spPr/>
      <dgm:t>
        <a:bodyPr/>
        <a:lstStyle/>
        <a:p>
          <a:r>
            <a:rPr lang="es-CO" dirty="0"/>
            <a:t>percibe</a:t>
          </a:r>
        </a:p>
      </dgm:t>
    </dgm:pt>
    <dgm:pt modelId="{EB132860-4F26-479A-A896-4D52ADF0A34A}" type="parTrans" cxnId="{B18A6099-4091-41AD-9A83-43DF397F61E4}">
      <dgm:prSet/>
      <dgm:spPr/>
      <dgm:t>
        <a:bodyPr/>
        <a:lstStyle/>
        <a:p>
          <a:endParaRPr lang="es-CO"/>
        </a:p>
      </dgm:t>
    </dgm:pt>
    <dgm:pt modelId="{7F65AC3C-06F2-4E8C-BC71-7D4A9D84B08F}" type="sibTrans" cxnId="{B18A6099-4091-41AD-9A83-43DF397F61E4}">
      <dgm:prSet/>
      <dgm:spPr/>
      <dgm:t>
        <a:bodyPr/>
        <a:lstStyle/>
        <a:p>
          <a:endParaRPr lang="es-CO"/>
        </a:p>
      </dgm:t>
    </dgm:pt>
    <dgm:pt modelId="{27829532-6650-424B-9DAE-9226FE7CE8D3}">
      <dgm:prSet custT="1"/>
      <dgm:spPr/>
      <dgm:t>
        <a:bodyPr/>
        <a:lstStyle/>
        <a:p>
          <a:r>
            <a:rPr lang="es-CO" sz="900" dirty="0"/>
            <a:t>sonidos</a:t>
          </a:r>
        </a:p>
      </dgm:t>
    </dgm:pt>
    <dgm:pt modelId="{ECA4F559-3967-4812-97BF-88304B330391}" type="parTrans" cxnId="{F9CF84DA-5DD6-4F88-B924-26D127EEFE32}">
      <dgm:prSet/>
      <dgm:spPr/>
      <dgm:t>
        <a:bodyPr/>
        <a:lstStyle/>
        <a:p>
          <a:endParaRPr lang="es-CO"/>
        </a:p>
      </dgm:t>
    </dgm:pt>
    <dgm:pt modelId="{007E3DB9-FD58-4D8F-BB0F-EE56F14E7A6C}" type="sibTrans" cxnId="{F9CF84DA-5DD6-4F88-B924-26D127EEFE32}">
      <dgm:prSet/>
      <dgm:spPr/>
      <dgm:t>
        <a:bodyPr/>
        <a:lstStyle/>
        <a:p>
          <a:endParaRPr lang="es-CO"/>
        </a:p>
      </dgm:t>
    </dgm:pt>
    <dgm:pt modelId="{5534154B-45A7-4CE2-86DD-ED9123DC8969}">
      <dgm:prSet custT="1"/>
      <dgm:spPr/>
      <dgm:t>
        <a:bodyPr/>
        <a:lstStyle/>
        <a:p>
          <a:r>
            <a:rPr lang="es-CO" sz="900" dirty="0" err="1"/>
            <a:t>Oìdo</a:t>
          </a:r>
          <a:endParaRPr lang="es-CO" sz="900" dirty="0"/>
        </a:p>
      </dgm:t>
    </dgm:pt>
    <dgm:pt modelId="{AC8EA295-CAEE-420D-BF23-97D86D95BF0F}" type="parTrans" cxnId="{C1F93F7A-CB6D-4F42-A149-2196ECDF85C6}">
      <dgm:prSet/>
      <dgm:spPr/>
      <dgm:t>
        <a:bodyPr/>
        <a:lstStyle/>
        <a:p>
          <a:endParaRPr lang="es-CO"/>
        </a:p>
      </dgm:t>
    </dgm:pt>
    <dgm:pt modelId="{B22F90EF-18BC-4430-AF71-7149C917DE70}" type="sibTrans" cxnId="{C1F93F7A-CB6D-4F42-A149-2196ECDF85C6}">
      <dgm:prSet/>
      <dgm:spPr/>
      <dgm:t>
        <a:bodyPr/>
        <a:lstStyle/>
        <a:p>
          <a:endParaRPr lang="es-CO"/>
        </a:p>
      </dgm:t>
    </dgm:pt>
    <dgm:pt modelId="{14239380-05D3-4E70-AA87-8572B5218E1A}">
      <dgm:prSet custT="1"/>
      <dgm:spPr/>
      <dgm:t>
        <a:bodyPr/>
        <a:lstStyle/>
        <a:p>
          <a:r>
            <a:rPr lang="es-CO" sz="900" dirty="0" err="1" smtClean="0"/>
            <a:t>endivido</a:t>
          </a:r>
          <a:r>
            <a:rPr lang="es-CO" sz="900" dirty="0" smtClean="0"/>
            <a:t> </a:t>
          </a:r>
          <a:endParaRPr lang="es-CO" sz="900" dirty="0"/>
        </a:p>
      </dgm:t>
    </dgm:pt>
    <dgm:pt modelId="{56C8E33A-9030-4D0C-B1BB-12DDA3564B52}" type="parTrans" cxnId="{EADC11E3-65E8-4B9E-842E-E2CD398A2E95}">
      <dgm:prSet/>
      <dgm:spPr/>
      <dgm:t>
        <a:bodyPr/>
        <a:lstStyle/>
        <a:p>
          <a:endParaRPr lang="es-CO"/>
        </a:p>
      </dgm:t>
    </dgm:pt>
    <dgm:pt modelId="{157A80A3-6A45-4DB3-BCD9-E5C3348128DA}" type="sibTrans" cxnId="{EADC11E3-65E8-4B9E-842E-E2CD398A2E95}">
      <dgm:prSet/>
      <dgm:spPr/>
      <dgm:t>
        <a:bodyPr/>
        <a:lstStyle/>
        <a:p>
          <a:endParaRPr lang="es-CO"/>
        </a:p>
      </dgm:t>
    </dgm:pt>
    <dgm:pt modelId="{77EE5A97-81F8-4271-8418-4648BC214DD9}">
      <dgm:prSet custT="1"/>
      <dgm:spPr/>
      <dgm:t>
        <a:bodyPr/>
        <a:lstStyle/>
        <a:p>
          <a:r>
            <a:rPr lang="es-CO" sz="900" dirty="0"/>
            <a:t>Externo</a:t>
          </a:r>
        </a:p>
      </dgm:t>
    </dgm:pt>
    <dgm:pt modelId="{1EBD3484-A145-41C1-9798-32B4BA2EE1D5}" type="parTrans" cxnId="{AB00A29D-E6CE-4BFA-B70F-6B846533A513}">
      <dgm:prSet/>
      <dgm:spPr/>
      <dgm:t>
        <a:bodyPr/>
        <a:lstStyle/>
        <a:p>
          <a:endParaRPr lang="es-CO"/>
        </a:p>
      </dgm:t>
    </dgm:pt>
    <dgm:pt modelId="{5D7E6DE4-29CB-4E29-BD25-7CCD5ED04EF6}" type="sibTrans" cxnId="{AB00A29D-E6CE-4BFA-B70F-6B846533A513}">
      <dgm:prSet/>
      <dgm:spPr/>
      <dgm:t>
        <a:bodyPr/>
        <a:lstStyle/>
        <a:p>
          <a:endParaRPr lang="es-CO"/>
        </a:p>
      </dgm:t>
    </dgm:pt>
    <dgm:pt modelId="{5E49595F-0E5C-4576-AD7D-CC9F4812A5C4}">
      <dgm:prSet custT="1"/>
      <dgm:spPr/>
      <dgm:t>
        <a:bodyPr/>
        <a:lstStyle/>
        <a:p>
          <a:r>
            <a:rPr lang="es-CO" sz="900" dirty="0"/>
            <a:t>Medio</a:t>
          </a:r>
        </a:p>
      </dgm:t>
    </dgm:pt>
    <dgm:pt modelId="{E7E12BFB-4472-4E85-B56C-D626E712E336}" type="parTrans" cxnId="{73F8D81E-4736-4F06-88D7-B7ED0E42E365}">
      <dgm:prSet/>
      <dgm:spPr/>
      <dgm:t>
        <a:bodyPr/>
        <a:lstStyle/>
        <a:p>
          <a:endParaRPr lang="es-CO"/>
        </a:p>
      </dgm:t>
    </dgm:pt>
    <dgm:pt modelId="{B813605C-3747-4C3D-896D-7A99F4679A15}" type="sibTrans" cxnId="{73F8D81E-4736-4F06-88D7-B7ED0E42E365}">
      <dgm:prSet/>
      <dgm:spPr/>
      <dgm:t>
        <a:bodyPr/>
        <a:lstStyle/>
        <a:p>
          <a:endParaRPr lang="es-CO"/>
        </a:p>
      </dgm:t>
    </dgm:pt>
    <dgm:pt modelId="{28430784-6E9D-4B7A-B95D-D9E18562BEDF}">
      <dgm:prSet custT="1"/>
      <dgm:spPr/>
      <dgm:t>
        <a:bodyPr/>
        <a:lstStyle/>
        <a:p>
          <a:r>
            <a:rPr lang="es-CO" sz="900" dirty="0"/>
            <a:t>Interno</a:t>
          </a:r>
        </a:p>
      </dgm:t>
    </dgm:pt>
    <dgm:pt modelId="{4B90F3A9-467E-4C28-95ED-3D891C25C02A}" type="parTrans" cxnId="{A58008A8-8285-4DF1-BDD9-E8DB48357DF2}">
      <dgm:prSet/>
      <dgm:spPr/>
      <dgm:t>
        <a:bodyPr/>
        <a:lstStyle/>
        <a:p>
          <a:endParaRPr lang="es-CO"/>
        </a:p>
      </dgm:t>
    </dgm:pt>
    <dgm:pt modelId="{58FDBA90-A573-4AC0-BA10-30EBEFF4861D}" type="sibTrans" cxnId="{A58008A8-8285-4DF1-BDD9-E8DB48357DF2}">
      <dgm:prSet/>
      <dgm:spPr/>
      <dgm:t>
        <a:bodyPr/>
        <a:lstStyle/>
        <a:p>
          <a:endParaRPr lang="es-CO"/>
        </a:p>
      </dgm:t>
    </dgm:pt>
    <dgm:pt modelId="{7D2A4DC9-CEF6-4CA5-813B-7A992AB369DC}">
      <dgm:prSet custT="1"/>
      <dgm:spPr/>
      <dgm:t>
        <a:bodyPr/>
        <a:lstStyle/>
        <a:p>
          <a:r>
            <a:rPr lang="es-CO" sz="900" dirty="0" smtClean="0"/>
            <a:t>formado</a:t>
          </a:r>
          <a:r>
            <a:rPr lang="es-CO" sz="500" dirty="0" smtClean="0"/>
            <a:t> </a:t>
          </a:r>
          <a:r>
            <a:rPr lang="es-CO" sz="900" dirty="0"/>
            <a:t>por</a:t>
          </a:r>
        </a:p>
      </dgm:t>
    </dgm:pt>
    <dgm:pt modelId="{3D396243-786C-4245-B28B-1AE0D4BC0586}" type="parTrans" cxnId="{0610ECA6-05B1-4D9A-87BC-4AA68798512C}">
      <dgm:prSet/>
      <dgm:spPr/>
      <dgm:t>
        <a:bodyPr/>
        <a:lstStyle/>
        <a:p>
          <a:endParaRPr lang="es-CO"/>
        </a:p>
      </dgm:t>
    </dgm:pt>
    <dgm:pt modelId="{9B5C170E-750D-4090-A92B-F394EB423D14}" type="sibTrans" cxnId="{0610ECA6-05B1-4D9A-87BC-4AA68798512C}">
      <dgm:prSet/>
      <dgm:spPr/>
      <dgm:t>
        <a:bodyPr/>
        <a:lstStyle/>
        <a:p>
          <a:endParaRPr lang="es-CO"/>
        </a:p>
      </dgm:t>
    </dgm:pt>
    <dgm:pt modelId="{855B9BF7-0997-4EA5-BF20-9B305BDE0023}">
      <dgm:prSet custT="1"/>
      <dgm:spPr/>
      <dgm:t>
        <a:bodyPr/>
        <a:lstStyle/>
        <a:p>
          <a:r>
            <a:rPr lang="es-CO" sz="900" dirty="0" err="1"/>
            <a:t>Pabellòn</a:t>
          </a:r>
          <a:endParaRPr lang="es-CO" sz="900" dirty="0"/>
        </a:p>
      </dgm:t>
    </dgm:pt>
    <dgm:pt modelId="{3DBFAFF9-B81D-4B19-B721-E874AECC9676}" type="parTrans" cxnId="{D3D7665A-6D70-4AF7-BC22-45D87AD75B27}">
      <dgm:prSet/>
      <dgm:spPr/>
      <dgm:t>
        <a:bodyPr/>
        <a:lstStyle/>
        <a:p>
          <a:endParaRPr lang="es-CO"/>
        </a:p>
      </dgm:t>
    </dgm:pt>
    <dgm:pt modelId="{482FFF1B-E7C5-4A36-B72F-1419390D62BC}" type="sibTrans" cxnId="{D3D7665A-6D70-4AF7-BC22-45D87AD75B27}">
      <dgm:prSet/>
      <dgm:spPr/>
      <dgm:t>
        <a:bodyPr/>
        <a:lstStyle/>
        <a:p>
          <a:endParaRPr lang="es-CO"/>
        </a:p>
      </dgm:t>
    </dgm:pt>
    <dgm:pt modelId="{D63CAA50-869E-4FE4-9126-84088DD5D8D7}">
      <dgm:prSet custT="1"/>
      <dgm:spPr/>
      <dgm:t>
        <a:bodyPr/>
        <a:lstStyle/>
        <a:p>
          <a:r>
            <a:rPr lang="es-CO" sz="900" dirty="0"/>
            <a:t>Conducto auditivo</a:t>
          </a:r>
        </a:p>
      </dgm:t>
    </dgm:pt>
    <dgm:pt modelId="{528F0B1C-AD49-44E5-83B2-B8E4C567212F}" type="parTrans" cxnId="{E89A8468-2D03-4344-863C-691BCB9F0595}">
      <dgm:prSet/>
      <dgm:spPr/>
      <dgm:t>
        <a:bodyPr/>
        <a:lstStyle/>
        <a:p>
          <a:endParaRPr lang="es-CO"/>
        </a:p>
      </dgm:t>
    </dgm:pt>
    <dgm:pt modelId="{60EA88D4-E5D8-4F3B-8CAC-105F8D10B715}" type="sibTrans" cxnId="{E89A8468-2D03-4344-863C-691BCB9F0595}">
      <dgm:prSet/>
      <dgm:spPr/>
      <dgm:t>
        <a:bodyPr/>
        <a:lstStyle/>
        <a:p>
          <a:endParaRPr lang="es-CO"/>
        </a:p>
      </dgm:t>
    </dgm:pt>
    <dgm:pt modelId="{12EA3E87-D616-40BB-8EDC-5B8ADE1F3806}">
      <dgm:prSet custT="1"/>
      <dgm:spPr/>
      <dgm:t>
        <a:bodyPr/>
        <a:lstStyle/>
        <a:p>
          <a:r>
            <a:rPr lang="es-CO" sz="900" dirty="0"/>
            <a:t>formado</a:t>
          </a:r>
          <a:r>
            <a:rPr lang="es-CO" sz="500" dirty="0"/>
            <a:t> por</a:t>
          </a:r>
        </a:p>
      </dgm:t>
    </dgm:pt>
    <dgm:pt modelId="{C1B3BB3B-5BAC-4DCC-A69F-258A5037C38E}" type="parTrans" cxnId="{4C34D185-17EF-4063-95BC-88D2A585AB5D}">
      <dgm:prSet/>
      <dgm:spPr/>
      <dgm:t>
        <a:bodyPr/>
        <a:lstStyle/>
        <a:p>
          <a:endParaRPr lang="es-CO"/>
        </a:p>
      </dgm:t>
    </dgm:pt>
    <dgm:pt modelId="{E4CC1C6C-E9C1-4C6C-87FE-775A2A69569F}" type="sibTrans" cxnId="{4C34D185-17EF-4063-95BC-88D2A585AB5D}">
      <dgm:prSet/>
      <dgm:spPr/>
      <dgm:t>
        <a:bodyPr/>
        <a:lstStyle/>
        <a:p>
          <a:endParaRPr lang="es-CO"/>
        </a:p>
      </dgm:t>
    </dgm:pt>
    <dgm:pt modelId="{42DC949B-D9EE-487E-B24E-5AD983C431B3}">
      <dgm:prSet custT="1"/>
      <dgm:spPr/>
      <dgm:t>
        <a:bodyPr/>
        <a:lstStyle/>
        <a:p>
          <a:r>
            <a:rPr lang="es-CO" sz="900" dirty="0" err="1"/>
            <a:t>Tìmpano</a:t>
          </a:r>
          <a:endParaRPr lang="es-CO" sz="900" dirty="0"/>
        </a:p>
      </dgm:t>
    </dgm:pt>
    <dgm:pt modelId="{4D666F15-70FA-4949-984D-583979D2505E}" type="parTrans" cxnId="{AAACA0C5-E95B-4AB9-A9BE-FD2773005A22}">
      <dgm:prSet/>
      <dgm:spPr/>
      <dgm:t>
        <a:bodyPr/>
        <a:lstStyle/>
        <a:p>
          <a:endParaRPr lang="es-CO"/>
        </a:p>
      </dgm:t>
    </dgm:pt>
    <dgm:pt modelId="{7D96AE7A-B339-469E-A4D1-198A0C9900A1}" type="sibTrans" cxnId="{AAACA0C5-E95B-4AB9-A9BE-FD2773005A22}">
      <dgm:prSet/>
      <dgm:spPr/>
      <dgm:t>
        <a:bodyPr/>
        <a:lstStyle/>
        <a:p>
          <a:endParaRPr lang="es-CO"/>
        </a:p>
      </dgm:t>
    </dgm:pt>
    <dgm:pt modelId="{DA4E57FB-4291-46BF-8D91-0D2F0849C4C6}">
      <dgm:prSet custT="1"/>
      <dgm:spPr/>
      <dgm:t>
        <a:bodyPr/>
        <a:lstStyle/>
        <a:p>
          <a:r>
            <a:rPr lang="es-CO" sz="900" dirty="0"/>
            <a:t>Cadena</a:t>
          </a:r>
          <a:r>
            <a:rPr lang="es-CO" sz="500" dirty="0"/>
            <a:t> </a:t>
          </a:r>
          <a:r>
            <a:rPr lang="es-CO" sz="900" dirty="0"/>
            <a:t>de</a:t>
          </a:r>
          <a:r>
            <a:rPr lang="es-CO" sz="500" dirty="0"/>
            <a:t> </a:t>
          </a:r>
          <a:r>
            <a:rPr lang="es-CO" sz="900" dirty="0"/>
            <a:t>huesillos</a:t>
          </a:r>
        </a:p>
      </dgm:t>
    </dgm:pt>
    <dgm:pt modelId="{5B19CF0C-2ABF-426B-BA9D-92D013BB69F1}" type="parTrans" cxnId="{A1DCAC64-01B8-449B-B756-5015F7A4416E}">
      <dgm:prSet/>
      <dgm:spPr/>
      <dgm:t>
        <a:bodyPr/>
        <a:lstStyle/>
        <a:p>
          <a:endParaRPr lang="es-CO"/>
        </a:p>
      </dgm:t>
    </dgm:pt>
    <dgm:pt modelId="{FF891456-5B45-408C-B227-0EA9C4F183FB}" type="sibTrans" cxnId="{A1DCAC64-01B8-449B-B756-5015F7A4416E}">
      <dgm:prSet/>
      <dgm:spPr/>
      <dgm:t>
        <a:bodyPr/>
        <a:lstStyle/>
        <a:p>
          <a:endParaRPr lang="es-CO"/>
        </a:p>
      </dgm:t>
    </dgm:pt>
    <dgm:pt modelId="{C35535E4-12FE-4811-B402-586FA30FDC4A}">
      <dgm:prSet custT="1"/>
      <dgm:spPr/>
      <dgm:t>
        <a:bodyPr/>
        <a:lstStyle/>
        <a:p>
          <a:r>
            <a:rPr lang="es-CO" sz="900" dirty="0"/>
            <a:t>Trompa de Eustaquio</a:t>
          </a:r>
        </a:p>
      </dgm:t>
    </dgm:pt>
    <dgm:pt modelId="{5432BDA9-5B07-4FFB-AD0B-E5045BAD8F83}" type="parTrans" cxnId="{B8F72A91-83DA-46AD-A95D-9F43030E68CF}">
      <dgm:prSet/>
      <dgm:spPr/>
      <dgm:t>
        <a:bodyPr/>
        <a:lstStyle/>
        <a:p>
          <a:endParaRPr lang="es-CO"/>
        </a:p>
      </dgm:t>
    </dgm:pt>
    <dgm:pt modelId="{E11E0C8C-6E49-49D5-A77B-F70CBF8BBF00}" type="sibTrans" cxnId="{B8F72A91-83DA-46AD-A95D-9F43030E68CF}">
      <dgm:prSet/>
      <dgm:spPr/>
      <dgm:t>
        <a:bodyPr/>
        <a:lstStyle/>
        <a:p>
          <a:endParaRPr lang="es-CO"/>
        </a:p>
      </dgm:t>
    </dgm:pt>
    <dgm:pt modelId="{732D57F1-83F7-42B8-8867-5A3476ED73E7}">
      <dgm:prSet custT="1"/>
      <dgm:spPr/>
      <dgm:t>
        <a:bodyPr/>
        <a:lstStyle/>
        <a:p>
          <a:r>
            <a:rPr lang="es-CO" sz="900" dirty="0"/>
            <a:t>formado</a:t>
          </a:r>
          <a:r>
            <a:rPr lang="es-CO" sz="500" dirty="0"/>
            <a:t> </a:t>
          </a:r>
          <a:r>
            <a:rPr lang="es-CO" sz="900" dirty="0"/>
            <a:t>por</a:t>
          </a:r>
        </a:p>
      </dgm:t>
    </dgm:pt>
    <dgm:pt modelId="{90252D15-1DD3-415B-9B32-6E591D3092EC}" type="parTrans" cxnId="{A36CD2A9-9D0C-4CA9-AA57-5E79BE354F67}">
      <dgm:prSet/>
      <dgm:spPr/>
      <dgm:t>
        <a:bodyPr/>
        <a:lstStyle/>
        <a:p>
          <a:endParaRPr lang="es-CO"/>
        </a:p>
      </dgm:t>
    </dgm:pt>
    <dgm:pt modelId="{E4B1995A-3E8F-42C0-AA0F-11069AF192D8}" type="sibTrans" cxnId="{A36CD2A9-9D0C-4CA9-AA57-5E79BE354F67}">
      <dgm:prSet/>
      <dgm:spPr/>
      <dgm:t>
        <a:bodyPr/>
        <a:lstStyle/>
        <a:p>
          <a:endParaRPr lang="es-CO"/>
        </a:p>
      </dgm:t>
    </dgm:pt>
    <dgm:pt modelId="{2F75FE2E-1D98-4903-BEAC-5380E31BD876}">
      <dgm:prSet custT="1"/>
      <dgm:spPr/>
      <dgm:t>
        <a:bodyPr/>
        <a:lstStyle/>
        <a:p>
          <a:r>
            <a:rPr lang="es-CO" sz="900" dirty="0" err="1"/>
            <a:t>Vestìbulo</a:t>
          </a:r>
          <a:endParaRPr lang="es-CO" sz="900" dirty="0"/>
        </a:p>
      </dgm:t>
    </dgm:pt>
    <dgm:pt modelId="{A96E0429-1512-4AF5-ACC8-DAFD17BC6746}" type="parTrans" cxnId="{CAE4F1CC-50D6-46F0-9EA0-47D5A61EECF8}">
      <dgm:prSet/>
      <dgm:spPr/>
      <dgm:t>
        <a:bodyPr/>
        <a:lstStyle/>
        <a:p>
          <a:endParaRPr lang="es-CO"/>
        </a:p>
      </dgm:t>
    </dgm:pt>
    <dgm:pt modelId="{034C541F-535E-4415-8646-55C868F22A52}" type="sibTrans" cxnId="{CAE4F1CC-50D6-46F0-9EA0-47D5A61EECF8}">
      <dgm:prSet/>
      <dgm:spPr/>
      <dgm:t>
        <a:bodyPr/>
        <a:lstStyle/>
        <a:p>
          <a:endParaRPr lang="es-CO"/>
        </a:p>
      </dgm:t>
    </dgm:pt>
    <dgm:pt modelId="{C8BDCA62-0078-4FAE-B3EC-B07D341DEC53}">
      <dgm:prSet custT="1"/>
      <dgm:spPr/>
      <dgm:t>
        <a:bodyPr/>
        <a:lstStyle/>
        <a:p>
          <a:r>
            <a:rPr lang="es-CO" sz="900" dirty="0"/>
            <a:t>Canales</a:t>
          </a:r>
          <a:r>
            <a:rPr lang="es-CO" sz="500" dirty="0"/>
            <a:t> </a:t>
          </a:r>
          <a:r>
            <a:rPr lang="es-CO" sz="900" dirty="0"/>
            <a:t>semicirculares</a:t>
          </a:r>
        </a:p>
      </dgm:t>
    </dgm:pt>
    <dgm:pt modelId="{52BA9182-B779-4222-B72F-4EAD7A3DCD79}" type="parTrans" cxnId="{CC991FF2-DA51-44BD-9EA3-9DC16B146C46}">
      <dgm:prSet/>
      <dgm:spPr/>
      <dgm:t>
        <a:bodyPr/>
        <a:lstStyle/>
        <a:p>
          <a:endParaRPr lang="es-CO"/>
        </a:p>
      </dgm:t>
    </dgm:pt>
    <dgm:pt modelId="{6A721737-90F0-4BD1-9458-B5BE860B04D5}" type="sibTrans" cxnId="{CC991FF2-DA51-44BD-9EA3-9DC16B146C46}">
      <dgm:prSet/>
      <dgm:spPr/>
      <dgm:t>
        <a:bodyPr/>
        <a:lstStyle/>
        <a:p>
          <a:endParaRPr lang="es-CO"/>
        </a:p>
      </dgm:t>
    </dgm:pt>
    <dgm:pt modelId="{97E426F6-C3C7-45F9-AF40-A2516D53A354}">
      <dgm:prSet custT="1"/>
      <dgm:spPr/>
      <dgm:t>
        <a:bodyPr/>
        <a:lstStyle/>
        <a:p>
          <a:r>
            <a:rPr lang="es-CO" sz="900" dirty="0"/>
            <a:t>Caracol</a:t>
          </a:r>
        </a:p>
      </dgm:t>
    </dgm:pt>
    <dgm:pt modelId="{D70C11CD-862D-41CA-8A76-3E4EF87F9066}" type="parTrans" cxnId="{8992E472-7953-4B78-A34D-273A37B86A1B}">
      <dgm:prSet/>
      <dgm:spPr/>
      <dgm:t>
        <a:bodyPr/>
        <a:lstStyle/>
        <a:p>
          <a:endParaRPr lang="es-CO"/>
        </a:p>
      </dgm:t>
    </dgm:pt>
    <dgm:pt modelId="{585CCB32-AC46-4E98-8C9B-43D7F4F771F8}" type="sibTrans" cxnId="{8992E472-7953-4B78-A34D-273A37B86A1B}">
      <dgm:prSet/>
      <dgm:spPr/>
      <dgm:t>
        <a:bodyPr/>
        <a:lstStyle/>
        <a:p>
          <a:endParaRPr lang="es-CO"/>
        </a:p>
      </dgm:t>
    </dgm:pt>
    <dgm:pt modelId="{C5663BC5-B826-4F68-99E4-D80DEA42D605}">
      <dgm:prSet custT="1"/>
      <dgm:spPr/>
      <dgm:t>
        <a:bodyPr/>
        <a:lstStyle/>
        <a:p>
          <a:r>
            <a:rPr lang="es-CO" sz="900" dirty="0" err="1"/>
            <a:t>Termorreceptores</a:t>
          </a:r>
          <a:endParaRPr lang="es-CO" sz="900" dirty="0"/>
        </a:p>
      </dgm:t>
    </dgm:pt>
    <dgm:pt modelId="{2E9033F3-DFF2-46F4-95E1-C5D8301A3BBC}" type="parTrans" cxnId="{D7EE9EA7-FE12-4CDD-B57B-40C2BB144303}">
      <dgm:prSet/>
      <dgm:spPr/>
      <dgm:t>
        <a:bodyPr/>
        <a:lstStyle/>
        <a:p>
          <a:endParaRPr lang="es-CO"/>
        </a:p>
      </dgm:t>
    </dgm:pt>
    <dgm:pt modelId="{C7067BAB-C478-41A5-ADFD-28758857ECAC}" type="sibTrans" cxnId="{D7EE9EA7-FE12-4CDD-B57B-40C2BB144303}">
      <dgm:prSet/>
      <dgm:spPr/>
      <dgm:t>
        <a:bodyPr/>
        <a:lstStyle/>
        <a:p>
          <a:endParaRPr lang="es-CO"/>
        </a:p>
      </dgm:t>
    </dgm:pt>
    <dgm:pt modelId="{6A037A11-97D7-4C19-8085-6B21AFAA0E82}">
      <dgm:prSet custT="1"/>
      <dgm:spPr/>
      <dgm:t>
        <a:bodyPr/>
        <a:lstStyle/>
        <a:p>
          <a:r>
            <a:rPr lang="es-CO" sz="900" dirty="0"/>
            <a:t>localizado en</a:t>
          </a:r>
        </a:p>
      </dgm:t>
    </dgm:pt>
    <dgm:pt modelId="{79786C4F-D619-4038-A8D5-BFFA56EEA07F}" type="parTrans" cxnId="{5C856FAC-5898-4D22-A197-761631594EC8}">
      <dgm:prSet/>
      <dgm:spPr/>
      <dgm:t>
        <a:bodyPr/>
        <a:lstStyle/>
        <a:p>
          <a:endParaRPr lang="es-CO"/>
        </a:p>
      </dgm:t>
    </dgm:pt>
    <dgm:pt modelId="{FD39A9D6-7FCB-435E-9D16-06D0E9562C1F}" type="sibTrans" cxnId="{5C856FAC-5898-4D22-A197-761631594EC8}">
      <dgm:prSet/>
      <dgm:spPr/>
      <dgm:t>
        <a:bodyPr/>
        <a:lstStyle/>
        <a:p>
          <a:endParaRPr lang="es-CO"/>
        </a:p>
      </dgm:t>
    </dgm:pt>
    <dgm:pt modelId="{14F17C5C-0B5D-496C-A499-8A938BD39F91}">
      <dgm:prSet custT="1"/>
      <dgm:spPr/>
      <dgm:t>
        <a:bodyPr/>
        <a:lstStyle/>
        <a:p>
          <a:r>
            <a:rPr lang="es-CO" sz="900" dirty="0"/>
            <a:t>perciben</a:t>
          </a:r>
        </a:p>
      </dgm:t>
    </dgm:pt>
    <dgm:pt modelId="{12F228F6-3A3C-49FB-8711-0EEFBE495641}" type="parTrans" cxnId="{278D9DA9-F834-4E44-A2DE-9AB336045B46}">
      <dgm:prSet/>
      <dgm:spPr/>
      <dgm:t>
        <a:bodyPr/>
        <a:lstStyle/>
        <a:p>
          <a:endParaRPr lang="es-CO"/>
        </a:p>
      </dgm:t>
    </dgm:pt>
    <dgm:pt modelId="{D5233DCD-1A5A-43D8-8CAC-203066F24D94}" type="sibTrans" cxnId="{278D9DA9-F834-4E44-A2DE-9AB336045B46}">
      <dgm:prSet/>
      <dgm:spPr/>
      <dgm:t>
        <a:bodyPr/>
        <a:lstStyle/>
        <a:p>
          <a:endParaRPr lang="es-CO"/>
        </a:p>
      </dgm:t>
    </dgm:pt>
    <dgm:pt modelId="{62606897-813E-4747-A5BD-08F3F43748D1}">
      <dgm:prSet custT="1"/>
      <dgm:spPr/>
      <dgm:t>
        <a:bodyPr/>
        <a:lstStyle/>
        <a:p>
          <a:r>
            <a:rPr lang="es-CO" sz="900" dirty="0"/>
            <a:t>Piel</a:t>
          </a:r>
        </a:p>
      </dgm:t>
    </dgm:pt>
    <dgm:pt modelId="{693D9090-01F8-434C-816A-EAF7C8DA11AA}" type="parTrans" cxnId="{E6A5B439-BAE0-4A44-A8A0-74D366ED5C9F}">
      <dgm:prSet/>
      <dgm:spPr/>
      <dgm:t>
        <a:bodyPr/>
        <a:lstStyle/>
        <a:p>
          <a:endParaRPr lang="es-CO"/>
        </a:p>
      </dgm:t>
    </dgm:pt>
    <dgm:pt modelId="{6ADB62FE-799B-4EDE-A419-02AA27F4B092}" type="sibTrans" cxnId="{E6A5B439-BAE0-4A44-A8A0-74D366ED5C9F}">
      <dgm:prSet/>
      <dgm:spPr/>
      <dgm:t>
        <a:bodyPr/>
        <a:lstStyle/>
        <a:p>
          <a:endParaRPr lang="es-CO"/>
        </a:p>
      </dgm:t>
    </dgm:pt>
    <dgm:pt modelId="{775FB4D8-C129-46E2-873D-6CCADA2469C1}">
      <dgm:prSet custT="1"/>
      <dgm:spPr/>
      <dgm:t>
        <a:bodyPr/>
        <a:lstStyle/>
        <a:p>
          <a:r>
            <a:rPr lang="es-CO" sz="900" dirty="0" err="1"/>
            <a:t>Frìo</a:t>
          </a:r>
          <a:endParaRPr lang="es-CO" sz="900" dirty="0"/>
        </a:p>
      </dgm:t>
    </dgm:pt>
    <dgm:pt modelId="{EA4CCEA2-D952-4984-B1CB-28A1DB12F75F}" type="parTrans" cxnId="{50D2D984-AB31-4E0D-9302-C26A98967862}">
      <dgm:prSet/>
      <dgm:spPr/>
      <dgm:t>
        <a:bodyPr/>
        <a:lstStyle/>
        <a:p>
          <a:endParaRPr lang="es-CO"/>
        </a:p>
      </dgm:t>
    </dgm:pt>
    <dgm:pt modelId="{8E9F301D-F24E-4F47-8193-7C6AFB2DA35E}" type="sibTrans" cxnId="{50D2D984-AB31-4E0D-9302-C26A98967862}">
      <dgm:prSet/>
      <dgm:spPr/>
      <dgm:t>
        <a:bodyPr/>
        <a:lstStyle/>
        <a:p>
          <a:endParaRPr lang="es-CO"/>
        </a:p>
      </dgm:t>
    </dgm:pt>
    <dgm:pt modelId="{F81E3DB9-58EC-4639-B869-CC64861DC21F}">
      <dgm:prSet custT="1"/>
      <dgm:spPr/>
      <dgm:t>
        <a:bodyPr/>
        <a:lstStyle/>
        <a:p>
          <a:r>
            <a:rPr lang="es-CO" sz="900" dirty="0"/>
            <a:t>Calor</a:t>
          </a:r>
        </a:p>
      </dgm:t>
    </dgm:pt>
    <dgm:pt modelId="{58025911-8E33-4FCE-9AFF-96336C59D4E9}" type="parTrans" cxnId="{448A5CED-18E6-447A-B237-80FD6EC3983F}">
      <dgm:prSet/>
      <dgm:spPr/>
      <dgm:t>
        <a:bodyPr/>
        <a:lstStyle/>
        <a:p>
          <a:endParaRPr lang="es-CO"/>
        </a:p>
      </dgm:t>
    </dgm:pt>
    <dgm:pt modelId="{38643FF5-5EBB-47A8-814F-ABF921B7D69A}" type="sibTrans" cxnId="{448A5CED-18E6-447A-B237-80FD6EC3983F}">
      <dgm:prSet/>
      <dgm:spPr/>
      <dgm:t>
        <a:bodyPr/>
        <a:lstStyle/>
        <a:p>
          <a:endParaRPr lang="es-CO"/>
        </a:p>
      </dgm:t>
    </dgm:pt>
    <dgm:pt modelId="{738EBFB5-0868-450C-8E8E-CA0C93C57A81}">
      <dgm:prSet custT="1"/>
      <dgm:spPr/>
      <dgm:t>
        <a:bodyPr/>
        <a:lstStyle/>
        <a:p>
          <a:r>
            <a:rPr lang="es-CO" sz="900" dirty="0"/>
            <a:t>detectan</a:t>
          </a:r>
        </a:p>
      </dgm:t>
    </dgm:pt>
    <dgm:pt modelId="{31FFCB2F-D7A1-484D-BF23-EADEE2232676}" type="parTrans" cxnId="{E7B8A228-9105-4B94-BFB4-257F561E881D}">
      <dgm:prSet/>
      <dgm:spPr/>
      <dgm:t>
        <a:bodyPr/>
        <a:lstStyle/>
        <a:p>
          <a:endParaRPr lang="es-CO"/>
        </a:p>
      </dgm:t>
    </dgm:pt>
    <dgm:pt modelId="{B2E5AA10-9258-4460-91E9-2ACE894CC0D4}" type="sibTrans" cxnId="{E7B8A228-9105-4B94-BFB4-257F561E881D}">
      <dgm:prSet/>
      <dgm:spPr/>
      <dgm:t>
        <a:bodyPr/>
        <a:lstStyle/>
        <a:p>
          <a:endParaRPr lang="es-CO"/>
        </a:p>
      </dgm:t>
    </dgm:pt>
    <dgm:pt modelId="{05D4BA65-8207-4BAE-9527-1C1F7A45B6D8}">
      <dgm:prSet custT="1"/>
      <dgm:spPr/>
      <dgm:t>
        <a:bodyPr/>
        <a:lstStyle/>
        <a:p>
          <a:r>
            <a:rPr lang="es-CO" sz="900" dirty="0" err="1"/>
            <a:t>estimulos</a:t>
          </a:r>
          <a:r>
            <a:rPr lang="es-CO" sz="500" dirty="0"/>
            <a:t> </a:t>
          </a:r>
          <a:r>
            <a:rPr lang="es-CO" sz="900" dirty="0"/>
            <a:t>del</a:t>
          </a:r>
          <a:r>
            <a:rPr lang="es-CO" sz="500" dirty="0"/>
            <a:t> </a:t>
          </a:r>
          <a:r>
            <a:rPr lang="es-CO" sz="900" dirty="0"/>
            <a:t>medio</a:t>
          </a:r>
        </a:p>
      </dgm:t>
    </dgm:pt>
    <dgm:pt modelId="{47A29E6D-A810-463C-9593-00F7715AA02A}" type="parTrans" cxnId="{00DDC77A-3168-4F69-A9B5-F62557408F5B}">
      <dgm:prSet/>
      <dgm:spPr/>
      <dgm:t>
        <a:bodyPr/>
        <a:lstStyle/>
        <a:p>
          <a:endParaRPr lang="es-CO"/>
        </a:p>
      </dgm:t>
    </dgm:pt>
    <dgm:pt modelId="{FE7BAEF6-A850-4C9A-8E39-1BDC83714FA3}" type="sibTrans" cxnId="{00DDC77A-3168-4F69-A9B5-F62557408F5B}">
      <dgm:prSet/>
      <dgm:spPr/>
      <dgm:t>
        <a:bodyPr/>
        <a:lstStyle/>
        <a:p>
          <a:endParaRPr lang="es-CO"/>
        </a:p>
      </dgm:t>
    </dgm:pt>
    <dgm:pt modelId="{F1B13A85-9E13-4A7B-BB4B-D91099673389}">
      <dgm:prSet custT="1"/>
      <dgm:spPr/>
      <dgm:t>
        <a:bodyPr/>
        <a:lstStyle/>
        <a:p>
          <a:r>
            <a:rPr lang="es-CO" sz="900" dirty="0"/>
            <a:t>Interno</a:t>
          </a:r>
        </a:p>
      </dgm:t>
    </dgm:pt>
    <dgm:pt modelId="{07B1BE87-9127-488D-9246-73EC4E63BEF8}" type="parTrans" cxnId="{C35AE718-768A-4201-8E74-2FFBBAA032C8}">
      <dgm:prSet/>
      <dgm:spPr/>
      <dgm:t>
        <a:bodyPr/>
        <a:lstStyle/>
        <a:p>
          <a:endParaRPr lang="es-CO"/>
        </a:p>
      </dgm:t>
    </dgm:pt>
    <dgm:pt modelId="{3D5B6C9C-1CA2-48CB-A5B4-6555CF9ACEB9}" type="sibTrans" cxnId="{C35AE718-768A-4201-8E74-2FFBBAA032C8}">
      <dgm:prSet/>
      <dgm:spPr/>
      <dgm:t>
        <a:bodyPr/>
        <a:lstStyle/>
        <a:p>
          <a:endParaRPr lang="es-CO"/>
        </a:p>
      </dgm:t>
    </dgm:pt>
    <dgm:pt modelId="{40153895-DD36-40C8-8ABA-6727138B0448}">
      <dgm:prSet custT="1"/>
      <dgm:spPr/>
      <dgm:t>
        <a:bodyPr/>
        <a:lstStyle/>
        <a:p>
          <a:r>
            <a:rPr lang="es-CO" sz="900" dirty="0"/>
            <a:t>Externo</a:t>
          </a:r>
        </a:p>
      </dgm:t>
    </dgm:pt>
    <dgm:pt modelId="{D63B5156-F63B-4886-8205-BBD17325C134}" type="parTrans" cxnId="{E293A7DE-2975-4273-A0DE-5E2A12F9B795}">
      <dgm:prSet/>
      <dgm:spPr/>
      <dgm:t>
        <a:bodyPr/>
        <a:lstStyle/>
        <a:p>
          <a:endParaRPr lang="es-CO"/>
        </a:p>
      </dgm:t>
    </dgm:pt>
    <dgm:pt modelId="{D034DACA-D3AD-4B04-ACFC-7E2E8AB11B4D}" type="sibTrans" cxnId="{E293A7DE-2975-4273-A0DE-5E2A12F9B795}">
      <dgm:prSet/>
      <dgm:spPr/>
      <dgm:t>
        <a:bodyPr/>
        <a:lstStyle/>
        <a:p>
          <a:endParaRPr lang="es-CO"/>
        </a:p>
      </dgm:t>
    </dgm:pt>
    <dgm:pt modelId="{A34096AC-0441-4518-A4FC-3309850ECC86}">
      <dgm:prSet custT="1"/>
      <dgm:spPr/>
      <dgm:t>
        <a:bodyPr/>
        <a:lstStyle/>
        <a:p>
          <a:r>
            <a:rPr lang="es-CO" sz="900" dirty="0"/>
            <a:t>localizado</a:t>
          </a:r>
          <a:r>
            <a:rPr lang="es-CO" sz="500" dirty="0"/>
            <a:t> </a:t>
          </a:r>
          <a:r>
            <a:rPr lang="es-CO" sz="900" dirty="0"/>
            <a:t>en</a:t>
          </a:r>
        </a:p>
      </dgm:t>
    </dgm:pt>
    <dgm:pt modelId="{E09870CA-FE13-45CF-A478-1B871FCCE35C}" type="parTrans" cxnId="{D682001B-A064-4BB4-AE25-CE9C7260DD06}">
      <dgm:prSet/>
      <dgm:spPr/>
      <dgm:t>
        <a:bodyPr/>
        <a:lstStyle/>
        <a:p>
          <a:endParaRPr lang="es-CO"/>
        </a:p>
      </dgm:t>
    </dgm:pt>
    <dgm:pt modelId="{B0093290-74E6-4ED6-927C-BD3A10F41E10}" type="sibTrans" cxnId="{D682001B-A064-4BB4-AE25-CE9C7260DD06}">
      <dgm:prSet/>
      <dgm:spPr/>
      <dgm:t>
        <a:bodyPr/>
        <a:lstStyle/>
        <a:p>
          <a:endParaRPr lang="es-CO"/>
        </a:p>
      </dgm:t>
    </dgm:pt>
    <dgm:pt modelId="{51F84926-4A4B-4B62-9394-CCC1528268E8}">
      <dgm:prSet custT="1"/>
      <dgm:spPr/>
      <dgm:t>
        <a:bodyPr/>
        <a:lstStyle/>
        <a:p>
          <a:r>
            <a:rPr lang="es-CO" sz="900" dirty="0"/>
            <a:t>Mucosa</a:t>
          </a:r>
        </a:p>
        <a:p>
          <a:r>
            <a:rPr lang="es-CO" sz="900" dirty="0"/>
            <a:t>nasal</a:t>
          </a:r>
        </a:p>
      </dgm:t>
    </dgm:pt>
    <dgm:pt modelId="{D58B3328-0DC3-444A-8A1D-2D28CB0A34B0}" type="parTrans" cxnId="{ACAFD656-656D-4EB7-85C8-681854CD1BAF}">
      <dgm:prSet/>
      <dgm:spPr/>
      <dgm:t>
        <a:bodyPr/>
        <a:lstStyle/>
        <a:p>
          <a:endParaRPr lang="es-CO"/>
        </a:p>
      </dgm:t>
    </dgm:pt>
    <dgm:pt modelId="{08311DC8-EECB-4190-A0ED-0B4C4EFDCAA8}" type="sibTrans" cxnId="{ACAFD656-656D-4EB7-85C8-681854CD1BAF}">
      <dgm:prSet/>
      <dgm:spPr/>
      <dgm:t>
        <a:bodyPr/>
        <a:lstStyle/>
        <a:p>
          <a:endParaRPr lang="es-CO"/>
        </a:p>
      </dgm:t>
    </dgm:pt>
    <dgm:pt modelId="{4C8CE401-2416-49F4-9612-235B870D58F3}" type="pres">
      <dgm:prSet presAssocID="{D1D9A14A-1EF0-49C6-9F55-39A199DEFE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E69F23A8-BF9F-4285-8A1E-457907E13290}" type="pres">
      <dgm:prSet presAssocID="{E401C4F7-7709-41AF-96B0-36EF95CB08D2}" presName="hierRoot1" presStyleCnt="0"/>
      <dgm:spPr/>
    </dgm:pt>
    <dgm:pt modelId="{72A39824-7F50-4373-9F55-0EDE370D4424}" type="pres">
      <dgm:prSet presAssocID="{E401C4F7-7709-41AF-96B0-36EF95CB08D2}" presName="composite" presStyleCnt="0"/>
      <dgm:spPr/>
    </dgm:pt>
    <dgm:pt modelId="{A302CA71-2B4B-4677-BA83-B35C93B68834}" type="pres">
      <dgm:prSet presAssocID="{E401C4F7-7709-41AF-96B0-36EF95CB08D2}" presName="background" presStyleLbl="node0" presStyleIdx="0" presStyleCnt="1"/>
      <dgm:spPr/>
    </dgm:pt>
    <dgm:pt modelId="{C1D3C060-EA25-4848-9917-A9CB4CDF31CE}" type="pres">
      <dgm:prSet presAssocID="{E401C4F7-7709-41AF-96B0-36EF95CB08D2}" presName="text" presStyleLbl="fgAcc0" presStyleIdx="0" presStyleCnt="1" custScaleX="338075" custScaleY="13103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E956C2D-DDBB-4E80-A40A-0A162CE441A1}" type="pres">
      <dgm:prSet presAssocID="{E401C4F7-7709-41AF-96B0-36EF95CB08D2}" presName="hierChild2" presStyleCnt="0"/>
      <dgm:spPr/>
    </dgm:pt>
    <dgm:pt modelId="{7F161C66-B195-46E0-9EC0-415E231BBE20}" type="pres">
      <dgm:prSet presAssocID="{AED8510D-D65D-4AEF-AA89-3D25367AFA21}" presName="Name10" presStyleLbl="parChTrans1D2" presStyleIdx="0" presStyleCnt="2"/>
      <dgm:spPr/>
      <dgm:t>
        <a:bodyPr/>
        <a:lstStyle/>
        <a:p>
          <a:endParaRPr lang="es-CO"/>
        </a:p>
      </dgm:t>
    </dgm:pt>
    <dgm:pt modelId="{21FF1651-56C7-4281-8B46-DA5133CE80DD}" type="pres">
      <dgm:prSet presAssocID="{A5F190C5-E800-42BB-8272-D35CBF714B60}" presName="hierRoot2" presStyleCnt="0"/>
      <dgm:spPr/>
    </dgm:pt>
    <dgm:pt modelId="{CF7969D9-AF13-45D2-A97F-15EBA1B58185}" type="pres">
      <dgm:prSet presAssocID="{A5F190C5-E800-42BB-8272-D35CBF714B60}" presName="composite2" presStyleCnt="0"/>
      <dgm:spPr/>
    </dgm:pt>
    <dgm:pt modelId="{D54E7393-689E-43C5-8509-C014D99E22E2}" type="pres">
      <dgm:prSet presAssocID="{A5F190C5-E800-42BB-8272-D35CBF714B60}" presName="background2" presStyleLbl="node2" presStyleIdx="0" presStyleCnt="2"/>
      <dgm:spPr/>
    </dgm:pt>
    <dgm:pt modelId="{C5BDFBA6-BC6D-44C0-92C0-253A4905BA1B}" type="pres">
      <dgm:prSet presAssocID="{A5F190C5-E800-42BB-8272-D35CBF714B60}" presName="text2" presStyleLbl="fgAcc2" presStyleIdx="0" presStyleCnt="2" custScaleX="322663" custScaleY="172835" custLinFactNeighborX="-62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D4381FF-E796-4CB9-95A7-F263C80D04AD}" type="pres">
      <dgm:prSet presAssocID="{A5F190C5-E800-42BB-8272-D35CBF714B60}" presName="hierChild3" presStyleCnt="0"/>
      <dgm:spPr/>
    </dgm:pt>
    <dgm:pt modelId="{A7C8E08B-E33C-4B24-9775-DA440AA07951}" type="pres">
      <dgm:prSet presAssocID="{80E4FE4A-A879-48E5-8536-5E621BB56FE6}" presName="Name17" presStyleLbl="parChTrans1D3" presStyleIdx="0" presStyleCnt="5"/>
      <dgm:spPr/>
      <dgm:t>
        <a:bodyPr/>
        <a:lstStyle/>
        <a:p>
          <a:endParaRPr lang="es-CO"/>
        </a:p>
      </dgm:t>
    </dgm:pt>
    <dgm:pt modelId="{50FE318C-671C-4C7D-89A6-C1D79E691AE3}" type="pres">
      <dgm:prSet presAssocID="{FEF5B3EF-367A-4A68-8791-32A2AB78DE49}" presName="hierRoot3" presStyleCnt="0"/>
      <dgm:spPr/>
    </dgm:pt>
    <dgm:pt modelId="{E621E5FC-0BEF-4D0B-8435-DD8261C5B8D4}" type="pres">
      <dgm:prSet presAssocID="{FEF5B3EF-367A-4A68-8791-32A2AB78DE49}" presName="composite3" presStyleCnt="0"/>
      <dgm:spPr/>
    </dgm:pt>
    <dgm:pt modelId="{0B27860B-2859-44FC-B9F7-AB9D05FCDAE0}" type="pres">
      <dgm:prSet presAssocID="{FEF5B3EF-367A-4A68-8791-32A2AB78DE49}" presName="background3" presStyleLbl="node3" presStyleIdx="0" presStyleCnt="5"/>
      <dgm:spPr/>
    </dgm:pt>
    <dgm:pt modelId="{D2BB573C-E44D-4661-8FAD-7A4F005E7E7D}" type="pres">
      <dgm:prSet presAssocID="{FEF5B3EF-367A-4A68-8791-32A2AB78DE49}" presName="text3" presStyleLbl="fgAcc3" presStyleIdx="0" presStyleCnt="5" custScaleX="437111" custScaleY="18180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110296D-487D-42B6-9945-2050E21C2243}" type="pres">
      <dgm:prSet presAssocID="{FEF5B3EF-367A-4A68-8791-32A2AB78DE49}" presName="hierChild4" presStyleCnt="0"/>
      <dgm:spPr/>
    </dgm:pt>
    <dgm:pt modelId="{E152C318-791A-4F8B-9A93-98B8427EA35E}" type="pres">
      <dgm:prSet presAssocID="{E6EFEE2B-8201-407C-8F1F-EA9F900080CD}" presName="Name23" presStyleLbl="parChTrans1D4" presStyleIdx="0" presStyleCnt="77"/>
      <dgm:spPr/>
      <dgm:t>
        <a:bodyPr/>
        <a:lstStyle/>
        <a:p>
          <a:endParaRPr lang="es-CO"/>
        </a:p>
      </dgm:t>
    </dgm:pt>
    <dgm:pt modelId="{B7AA3752-6DD4-4BEB-ACE6-D61D77423A19}" type="pres">
      <dgm:prSet presAssocID="{F0771DD6-8E04-405F-AB0B-6AB1AED0C2BC}" presName="hierRoot4" presStyleCnt="0"/>
      <dgm:spPr/>
    </dgm:pt>
    <dgm:pt modelId="{89DBBCAE-E4C0-4E27-A284-AA9F89CBFE3E}" type="pres">
      <dgm:prSet presAssocID="{F0771DD6-8E04-405F-AB0B-6AB1AED0C2BC}" presName="composite4" presStyleCnt="0"/>
      <dgm:spPr/>
    </dgm:pt>
    <dgm:pt modelId="{7E0D6B69-A6B0-4FD0-ABE7-E7652F3E97FC}" type="pres">
      <dgm:prSet presAssocID="{F0771DD6-8E04-405F-AB0B-6AB1AED0C2BC}" presName="background4" presStyleLbl="node4" presStyleIdx="0" presStyleCnt="77"/>
      <dgm:spPr/>
    </dgm:pt>
    <dgm:pt modelId="{DABF424C-B010-4420-B35A-C2933161923F}" type="pres">
      <dgm:prSet presAssocID="{F0771DD6-8E04-405F-AB0B-6AB1AED0C2BC}" presName="text4" presStyleLbl="fgAcc4" presStyleIdx="0" presStyleCnt="77" custScaleX="149726" custScaleY="93664" custLinFactNeighborX="829" custLinFactNeighborY="-32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FF9B311-52C9-4B10-9075-C1E03535F151}" type="pres">
      <dgm:prSet presAssocID="{F0771DD6-8E04-405F-AB0B-6AB1AED0C2BC}" presName="hierChild5" presStyleCnt="0"/>
      <dgm:spPr/>
    </dgm:pt>
    <dgm:pt modelId="{1FA3DAE4-F043-46DA-ABDE-A9986FCE9BF1}" type="pres">
      <dgm:prSet presAssocID="{1109948B-5B53-4136-923B-CF0537C15C46}" presName="Name23" presStyleLbl="parChTrans1D4" presStyleIdx="1" presStyleCnt="77"/>
      <dgm:spPr/>
      <dgm:t>
        <a:bodyPr/>
        <a:lstStyle/>
        <a:p>
          <a:endParaRPr lang="es-CO"/>
        </a:p>
      </dgm:t>
    </dgm:pt>
    <dgm:pt modelId="{38C6A26D-C5E8-4221-A689-5C49F89EEEE2}" type="pres">
      <dgm:prSet presAssocID="{957317ED-9395-405F-B32D-AA9BC64262AC}" presName="hierRoot4" presStyleCnt="0"/>
      <dgm:spPr/>
    </dgm:pt>
    <dgm:pt modelId="{1339E74D-A008-40D9-8970-482946BDF08A}" type="pres">
      <dgm:prSet presAssocID="{957317ED-9395-405F-B32D-AA9BC64262AC}" presName="composite4" presStyleCnt="0"/>
      <dgm:spPr/>
    </dgm:pt>
    <dgm:pt modelId="{BC41D9DC-A406-4CCC-BEAE-EB1153089A2B}" type="pres">
      <dgm:prSet presAssocID="{957317ED-9395-405F-B32D-AA9BC64262AC}" presName="background4" presStyleLbl="node4" presStyleIdx="1" presStyleCnt="77"/>
      <dgm:spPr/>
    </dgm:pt>
    <dgm:pt modelId="{A460DB28-0F67-48F4-98E7-7E7927F49AC2}" type="pres">
      <dgm:prSet presAssocID="{957317ED-9395-405F-B32D-AA9BC64262AC}" presName="text4" presStyleLbl="fgAcc4" presStyleIdx="1" presStyleCnt="77" custScaleX="236161" custScaleY="20513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E9ECC3C-F41C-4757-99F7-0B549DADC17F}" type="pres">
      <dgm:prSet presAssocID="{957317ED-9395-405F-B32D-AA9BC64262AC}" presName="hierChild5" presStyleCnt="0"/>
      <dgm:spPr/>
    </dgm:pt>
    <dgm:pt modelId="{33485F2A-921E-4909-B319-66B8E44751BB}" type="pres">
      <dgm:prSet presAssocID="{BE966FEB-D72C-4BA2-854D-63F844175DB7}" presName="Name23" presStyleLbl="parChTrans1D4" presStyleIdx="2" presStyleCnt="77"/>
      <dgm:spPr/>
      <dgm:t>
        <a:bodyPr/>
        <a:lstStyle/>
        <a:p>
          <a:endParaRPr lang="es-CO"/>
        </a:p>
      </dgm:t>
    </dgm:pt>
    <dgm:pt modelId="{1F90D5AB-9444-4AA1-9235-BF5B8931E0AD}" type="pres">
      <dgm:prSet presAssocID="{34C1A8A5-1E27-4075-8E1A-7EB8228A50D7}" presName="hierRoot4" presStyleCnt="0"/>
      <dgm:spPr/>
    </dgm:pt>
    <dgm:pt modelId="{4E6DB596-9DFA-473E-A30F-8400EC0AFD90}" type="pres">
      <dgm:prSet presAssocID="{34C1A8A5-1E27-4075-8E1A-7EB8228A50D7}" presName="composite4" presStyleCnt="0"/>
      <dgm:spPr/>
    </dgm:pt>
    <dgm:pt modelId="{83F27883-CFBB-4086-842F-BCDC3B733B4F}" type="pres">
      <dgm:prSet presAssocID="{34C1A8A5-1E27-4075-8E1A-7EB8228A50D7}" presName="background4" presStyleLbl="node4" presStyleIdx="2" presStyleCnt="77"/>
      <dgm:spPr/>
    </dgm:pt>
    <dgm:pt modelId="{F5FD824E-CDD5-4206-9E91-DA1094BAB45E}" type="pres">
      <dgm:prSet presAssocID="{34C1A8A5-1E27-4075-8E1A-7EB8228A50D7}" presName="text4" presStyleLbl="fgAcc4" presStyleIdx="2" presStyleCnt="77" custScaleX="154917" custScaleY="9338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7DBE2A1-F40C-4829-8CA4-F79DB3AF22F5}" type="pres">
      <dgm:prSet presAssocID="{34C1A8A5-1E27-4075-8E1A-7EB8228A50D7}" presName="hierChild5" presStyleCnt="0"/>
      <dgm:spPr/>
    </dgm:pt>
    <dgm:pt modelId="{B9076382-3800-440F-A0B9-CC184275FADB}" type="pres">
      <dgm:prSet presAssocID="{8FEE805D-54E6-4C95-84D0-FBCEE9592CD1}" presName="Name23" presStyleLbl="parChTrans1D4" presStyleIdx="3" presStyleCnt="77"/>
      <dgm:spPr/>
      <dgm:t>
        <a:bodyPr/>
        <a:lstStyle/>
        <a:p>
          <a:endParaRPr lang="es-CO"/>
        </a:p>
      </dgm:t>
    </dgm:pt>
    <dgm:pt modelId="{A82A2E1D-557A-4E39-AAF0-FE861B6451D8}" type="pres">
      <dgm:prSet presAssocID="{6F1C145A-078D-4956-9DB3-5F43A124FF60}" presName="hierRoot4" presStyleCnt="0"/>
      <dgm:spPr/>
    </dgm:pt>
    <dgm:pt modelId="{970A16DE-7AF2-4BF6-AF24-06438F5411D1}" type="pres">
      <dgm:prSet presAssocID="{6F1C145A-078D-4956-9DB3-5F43A124FF60}" presName="composite4" presStyleCnt="0"/>
      <dgm:spPr/>
    </dgm:pt>
    <dgm:pt modelId="{A9515F2E-8C1D-438E-84A6-D7789B0DAA82}" type="pres">
      <dgm:prSet presAssocID="{6F1C145A-078D-4956-9DB3-5F43A124FF60}" presName="background4" presStyleLbl="node4" presStyleIdx="3" presStyleCnt="77"/>
      <dgm:spPr/>
    </dgm:pt>
    <dgm:pt modelId="{2CF457B8-3C12-437C-A7B3-DCD1B1E1DFF6}" type="pres">
      <dgm:prSet presAssocID="{6F1C145A-078D-4956-9DB3-5F43A124FF60}" presName="text4" presStyleLbl="fgAcc4" presStyleIdx="3" presStyleCnt="77" custScaleX="209672" custScaleY="196746" custLinFactNeighborX="-12986" custLinFactNeighborY="4996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2600E04-A350-4FFD-848A-306F6E652055}" type="pres">
      <dgm:prSet presAssocID="{6F1C145A-078D-4956-9DB3-5F43A124FF60}" presName="hierChild5" presStyleCnt="0"/>
      <dgm:spPr/>
    </dgm:pt>
    <dgm:pt modelId="{6474C278-9B54-4694-ABCE-A09098F7981C}" type="pres">
      <dgm:prSet presAssocID="{E09870CA-FE13-45CF-A478-1B871FCCE35C}" presName="Name23" presStyleLbl="parChTrans1D4" presStyleIdx="4" presStyleCnt="77"/>
      <dgm:spPr/>
      <dgm:t>
        <a:bodyPr/>
        <a:lstStyle/>
        <a:p>
          <a:endParaRPr lang="es-CO"/>
        </a:p>
      </dgm:t>
    </dgm:pt>
    <dgm:pt modelId="{CCF3745E-3E27-434C-8F72-6933AEE9D834}" type="pres">
      <dgm:prSet presAssocID="{A34096AC-0441-4518-A4FC-3309850ECC86}" presName="hierRoot4" presStyleCnt="0"/>
      <dgm:spPr/>
    </dgm:pt>
    <dgm:pt modelId="{157ABB73-BD2C-48D8-BDD9-D42D9E7107F3}" type="pres">
      <dgm:prSet presAssocID="{A34096AC-0441-4518-A4FC-3309850ECC86}" presName="composite4" presStyleCnt="0"/>
      <dgm:spPr/>
    </dgm:pt>
    <dgm:pt modelId="{BD8DA717-5208-4E6B-AF38-F1FE89BAB71F}" type="pres">
      <dgm:prSet presAssocID="{A34096AC-0441-4518-A4FC-3309850ECC86}" presName="background4" presStyleLbl="node4" presStyleIdx="4" presStyleCnt="77"/>
      <dgm:spPr/>
    </dgm:pt>
    <dgm:pt modelId="{00B0765B-BBEF-43D4-803B-DEF0273C533F}" type="pres">
      <dgm:prSet presAssocID="{A34096AC-0441-4518-A4FC-3309850ECC86}" presName="text4" presStyleLbl="fgAcc4" presStyleIdx="4" presStyleCnt="77" custScaleX="261939" custScaleY="21992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B6211AF-3EAA-49C3-972F-2989219D8A4F}" type="pres">
      <dgm:prSet presAssocID="{A34096AC-0441-4518-A4FC-3309850ECC86}" presName="hierChild5" presStyleCnt="0"/>
      <dgm:spPr/>
    </dgm:pt>
    <dgm:pt modelId="{8EAF3E06-7029-4FA0-932D-E86E3B579BEA}" type="pres">
      <dgm:prSet presAssocID="{D58B3328-0DC3-444A-8A1D-2D28CB0A34B0}" presName="Name23" presStyleLbl="parChTrans1D4" presStyleIdx="5" presStyleCnt="77"/>
      <dgm:spPr/>
      <dgm:t>
        <a:bodyPr/>
        <a:lstStyle/>
        <a:p>
          <a:endParaRPr lang="es-CO"/>
        </a:p>
      </dgm:t>
    </dgm:pt>
    <dgm:pt modelId="{9533DCC5-4801-4C62-B32F-3A9965E3C5B5}" type="pres">
      <dgm:prSet presAssocID="{51F84926-4A4B-4B62-9394-CCC1528268E8}" presName="hierRoot4" presStyleCnt="0"/>
      <dgm:spPr/>
    </dgm:pt>
    <dgm:pt modelId="{8AEDF197-86A4-4459-9D0A-A152B119853F}" type="pres">
      <dgm:prSet presAssocID="{51F84926-4A4B-4B62-9394-CCC1528268E8}" presName="composite4" presStyleCnt="0"/>
      <dgm:spPr/>
    </dgm:pt>
    <dgm:pt modelId="{34742D63-328E-4555-B6F9-D70C481A8133}" type="pres">
      <dgm:prSet presAssocID="{51F84926-4A4B-4B62-9394-CCC1528268E8}" presName="background4" presStyleLbl="node4" presStyleIdx="5" presStyleCnt="77"/>
      <dgm:spPr/>
    </dgm:pt>
    <dgm:pt modelId="{E152C16B-2CA5-480E-AC5E-EA1674E09266}" type="pres">
      <dgm:prSet presAssocID="{51F84926-4A4B-4B62-9394-CCC1528268E8}" presName="text4" presStyleLbl="fgAcc4" presStyleIdx="5" presStyleCnt="77" custScaleX="234557" custScaleY="207160" custLinFactNeighborX="3053" custLinFactNeighborY="7778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E1E3C00-D2F3-4818-9D4D-87959C4D42C8}" type="pres">
      <dgm:prSet presAssocID="{51F84926-4A4B-4B62-9394-CCC1528268E8}" presName="hierChild5" presStyleCnt="0"/>
      <dgm:spPr/>
    </dgm:pt>
    <dgm:pt modelId="{46F5CEB4-31BE-436D-AF56-4710382C5C7F}" type="pres">
      <dgm:prSet presAssocID="{8B8124CB-761B-4670-93C8-DA22F6D13D1E}" presName="Name23" presStyleLbl="parChTrans1D4" presStyleIdx="6" presStyleCnt="77"/>
      <dgm:spPr/>
      <dgm:t>
        <a:bodyPr/>
        <a:lstStyle/>
        <a:p>
          <a:endParaRPr lang="es-CO"/>
        </a:p>
      </dgm:t>
    </dgm:pt>
    <dgm:pt modelId="{4291AEF4-8E0E-4C7C-B4C3-FE13F94DA1DC}" type="pres">
      <dgm:prSet presAssocID="{954607C5-2F78-4593-BE15-603C3EECD231}" presName="hierRoot4" presStyleCnt="0"/>
      <dgm:spPr/>
    </dgm:pt>
    <dgm:pt modelId="{00912F9E-20AC-4394-8F15-25E99B59BE30}" type="pres">
      <dgm:prSet presAssocID="{954607C5-2F78-4593-BE15-603C3EECD231}" presName="composite4" presStyleCnt="0"/>
      <dgm:spPr/>
    </dgm:pt>
    <dgm:pt modelId="{C7ADEF62-AD42-479F-9669-8DF84C0CFE72}" type="pres">
      <dgm:prSet presAssocID="{954607C5-2F78-4593-BE15-603C3EECD231}" presName="background4" presStyleLbl="node4" presStyleIdx="6" presStyleCnt="77"/>
      <dgm:spPr/>
    </dgm:pt>
    <dgm:pt modelId="{965BD048-8526-45F0-B562-EA54EEDE633F}" type="pres">
      <dgm:prSet presAssocID="{954607C5-2F78-4593-BE15-603C3EECD231}" presName="text4" presStyleLbl="fgAcc4" presStyleIdx="6" presStyleCnt="77" custScaleX="201832" custScaleY="11815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6992FBD-C2A6-41E4-A21D-0638F4C1A8DF}" type="pres">
      <dgm:prSet presAssocID="{954607C5-2F78-4593-BE15-603C3EECD231}" presName="hierChild5" presStyleCnt="0"/>
      <dgm:spPr/>
    </dgm:pt>
    <dgm:pt modelId="{2736A933-AA1E-4DF5-835A-914827E86422}" type="pres">
      <dgm:prSet presAssocID="{5BF1586E-0A1D-41A1-95C2-553FBA940B74}" presName="Name23" presStyleLbl="parChTrans1D4" presStyleIdx="7" presStyleCnt="77"/>
      <dgm:spPr/>
      <dgm:t>
        <a:bodyPr/>
        <a:lstStyle/>
        <a:p>
          <a:endParaRPr lang="es-CO"/>
        </a:p>
      </dgm:t>
    </dgm:pt>
    <dgm:pt modelId="{EB9C7A6F-EE9A-4E46-8676-F43524720822}" type="pres">
      <dgm:prSet presAssocID="{7144C718-116D-4770-8281-6038BFE5D1A4}" presName="hierRoot4" presStyleCnt="0"/>
      <dgm:spPr/>
    </dgm:pt>
    <dgm:pt modelId="{B159A6BC-7605-4177-8CCB-4983D226EA19}" type="pres">
      <dgm:prSet presAssocID="{7144C718-116D-4770-8281-6038BFE5D1A4}" presName="composite4" presStyleCnt="0"/>
      <dgm:spPr/>
    </dgm:pt>
    <dgm:pt modelId="{05C8784B-9CCC-49F9-8BE8-20FA696DFADA}" type="pres">
      <dgm:prSet presAssocID="{7144C718-116D-4770-8281-6038BFE5D1A4}" presName="background4" presStyleLbl="node4" presStyleIdx="7" presStyleCnt="77"/>
      <dgm:spPr/>
    </dgm:pt>
    <dgm:pt modelId="{8101FA77-5BB4-4892-A6A0-75C62578027E}" type="pres">
      <dgm:prSet presAssocID="{7144C718-116D-4770-8281-6038BFE5D1A4}" presName="text4" presStyleLbl="fgAcc4" presStyleIdx="7" presStyleCnt="77" custScaleX="229234" custScaleY="151728" custLinFactNeighborX="26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1F20994-3182-4828-B247-01A543E99FFE}" type="pres">
      <dgm:prSet presAssocID="{7144C718-116D-4770-8281-6038BFE5D1A4}" presName="hierChild5" presStyleCnt="0"/>
      <dgm:spPr/>
    </dgm:pt>
    <dgm:pt modelId="{51C17220-0FD2-4799-B1F0-5C33833160D9}" type="pres">
      <dgm:prSet presAssocID="{A2348DFB-9707-4D1F-941F-87AA05D9B9F6}" presName="Name23" presStyleLbl="parChTrans1D4" presStyleIdx="8" presStyleCnt="77"/>
      <dgm:spPr/>
      <dgm:t>
        <a:bodyPr/>
        <a:lstStyle/>
        <a:p>
          <a:endParaRPr lang="es-CO"/>
        </a:p>
      </dgm:t>
    </dgm:pt>
    <dgm:pt modelId="{DDF13281-0798-42D2-AD43-B2AF58E50C44}" type="pres">
      <dgm:prSet presAssocID="{7A2AA602-9EA0-4257-95FD-5E112DBCA017}" presName="hierRoot4" presStyleCnt="0"/>
      <dgm:spPr/>
    </dgm:pt>
    <dgm:pt modelId="{A78D137D-72B2-408C-B7E4-4E5AFFD6F869}" type="pres">
      <dgm:prSet presAssocID="{7A2AA602-9EA0-4257-95FD-5E112DBCA017}" presName="composite4" presStyleCnt="0"/>
      <dgm:spPr/>
    </dgm:pt>
    <dgm:pt modelId="{0F7347DB-EAF9-4121-8032-69B3EF4DD53A}" type="pres">
      <dgm:prSet presAssocID="{7A2AA602-9EA0-4257-95FD-5E112DBCA017}" presName="background4" presStyleLbl="node4" presStyleIdx="8" presStyleCnt="77"/>
      <dgm:spPr/>
    </dgm:pt>
    <dgm:pt modelId="{65AA623D-CFD6-4038-A674-05B77E68981B}" type="pres">
      <dgm:prSet presAssocID="{7A2AA602-9EA0-4257-95FD-5E112DBCA017}" presName="text4" presStyleLbl="fgAcc4" presStyleIdx="8" presStyleCnt="77" custScaleX="217355" custScaleY="18159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56BCA27-CC5A-4C4E-805F-6AC025F7F402}" type="pres">
      <dgm:prSet presAssocID="{7A2AA602-9EA0-4257-95FD-5E112DBCA017}" presName="hierChild5" presStyleCnt="0"/>
      <dgm:spPr/>
    </dgm:pt>
    <dgm:pt modelId="{871998CE-0641-4A33-8859-86E6525360C0}" type="pres">
      <dgm:prSet presAssocID="{857015A8-4AF8-4A5E-B96C-7340148749DA}" presName="Name23" presStyleLbl="parChTrans1D4" presStyleIdx="9" presStyleCnt="77"/>
      <dgm:spPr/>
      <dgm:t>
        <a:bodyPr/>
        <a:lstStyle/>
        <a:p>
          <a:endParaRPr lang="es-CO"/>
        </a:p>
      </dgm:t>
    </dgm:pt>
    <dgm:pt modelId="{FAF503A9-FF24-43D6-9BD1-7F591E28F06C}" type="pres">
      <dgm:prSet presAssocID="{5ACFB6F6-6C38-443B-B13D-F894592FACD1}" presName="hierRoot4" presStyleCnt="0"/>
      <dgm:spPr/>
    </dgm:pt>
    <dgm:pt modelId="{DF4C6C3A-970F-4075-BC07-1F427E68C0CB}" type="pres">
      <dgm:prSet presAssocID="{5ACFB6F6-6C38-443B-B13D-F894592FACD1}" presName="composite4" presStyleCnt="0"/>
      <dgm:spPr/>
    </dgm:pt>
    <dgm:pt modelId="{1D8568BC-096F-41FC-B95F-3E78BF1E9704}" type="pres">
      <dgm:prSet presAssocID="{5ACFB6F6-6C38-443B-B13D-F894592FACD1}" presName="background4" presStyleLbl="node4" presStyleIdx="9" presStyleCnt="77"/>
      <dgm:spPr/>
    </dgm:pt>
    <dgm:pt modelId="{E2EE8B4D-CC13-4EC0-9F77-DE6086CE0F61}" type="pres">
      <dgm:prSet presAssocID="{5ACFB6F6-6C38-443B-B13D-F894592FACD1}" presName="text4" presStyleLbl="fgAcc4" presStyleIdx="9" presStyleCnt="77" custScaleX="205699" custScaleY="19962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5CBC5FF-32A5-4B6C-8229-D95148868D68}" type="pres">
      <dgm:prSet presAssocID="{5ACFB6F6-6C38-443B-B13D-F894592FACD1}" presName="hierChild5" presStyleCnt="0"/>
      <dgm:spPr/>
    </dgm:pt>
    <dgm:pt modelId="{A5734B40-54EB-4FB4-9B83-FBFA59F83D7A}" type="pres">
      <dgm:prSet presAssocID="{724CA6A2-AC50-4A04-8919-67D874C76898}" presName="Name23" presStyleLbl="parChTrans1D4" presStyleIdx="10" presStyleCnt="77"/>
      <dgm:spPr/>
      <dgm:t>
        <a:bodyPr/>
        <a:lstStyle/>
        <a:p>
          <a:endParaRPr lang="es-CO"/>
        </a:p>
      </dgm:t>
    </dgm:pt>
    <dgm:pt modelId="{15BDB472-78D0-4D79-B8E7-BC34780B65B2}" type="pres">
      <dgm:prSet presAssocID="{924E0E47-5E75-4C47-AAE3-D23FC2D1EF22}" presName="hierRoot4" presStyleCnt="0"/>
      <dgm:spPr/>
    </dgm:pt>
    <dgm:pt modelId="{6D81CB71-070D-415C-B0B6-0F0795611DE0}" type="pres">
      <dgm:prSet presAssocID="{924E0E47-5E75-4C47-AAE3-D23FC2D1EF22}" presName="composite4" presStyleCnt="0"/>
      <dgm:spPr/>
    </dgm:pt>
    <dgm:pt modelId="{E3B87AAD-AFE0-4487-B0A5-DA771B8F76E6}" type="pres">
      <dgm:prSet presAssocID="{924E0E47-5E75-4C47-AAE3-D23FC2D1EF22}" presName="background4" presStyleLbl="node4" presStyleIdx="10" presStyleCnt="77"/>
      <dgm:spPr/>
    </dgm:pt>
    <dgm:pt modelId="{FB7FEC32-A9B3-4CF9-8BBF-FFC2E8C2EC01}" type="pres">
      <dgm:prSet presAssocID="{924E0E47-5E75-4C47-AAE3-D23FC2D1EF22}" presName="text4" presStyleLbl="fgAcc4" presStyleIdx="10" presStyleCnt="77" custScaleX="328080" custScaleY="22374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346D4EC-4956-4379-B4A0-0A816BC905B5}" type="pres">
      <dgm:prSet presAssocID="{924E0E47-5E75-4C47-AAE3-D23FC2D1EF22}" presName="hierChild5" presStyleCnt="0"/>
      <dgm:spPr/>
    </dgm:pt>
    <dgm:pt modelId="{C0B7A33B-9F73-427F-97F1-812B376595C3}" type="pres">
      <dgm:prSet presAssocID="{E96BD529-7CDA-474E-93C8-F36B80229D90}" presName="Name23" presStyleLbl="parChTrans1D4" presStyleIdx="11" presStyleCnt="77"/>
      <dgm:spPr/>
      <dgm:t>
        <a:bodyPr/>
        <a:lstStyle/>
        <a:p>
          <a:endParaRPr lang="es-CO"/>
        </a:p>
      </dgm:t>
    </dgm:pt>
    <dgm:pt modelId="{10D185F5-A55E-4417-BFA1-202A9AC3F9D2}" type="pres">
      <dgm:prSet presAssocID="{1BBCB3A9-D14E-4172-8184-29F5CBB39E6B}" presName="hierRoot4" presStyleCnt="0"/>
      <dgm:spPr/>
    </dgm:pt>
    <dgm:pt modelId="{892EC768-AFD2-46EC-B6F5-D56F7AD7537D}" type="pres">
      <dgm:prSet presAssocID="{1BBCB3A9-D14E-4172-8184-29F5CBB39E6B}" presName="composite4" presStyleCnt="0"/>
      <dgm:spPr/>
    </dgm:pt>
    <dgm:pt modelId="{A502CF76-40C6-4356-85F1-CA3C9F2BC64C}" type="pres">
      <dgm:prSet presAssocID="{1BBCB3A9-D14E-4172-8184-29F5CBB39E6B}" presName="background4" presStyleLbl="node4" presStyleIdx="11" presStyleCnt="77"/>
      <dgm:spPr/>
    </dgm:pt>
    <dgm:pt modelId="{5A5B14CE-1B16-4447-95A9-290411CBBC71}" type="pres">
      <dgm:prSet presAssocID="{1BBCB3A9-D14E-4172-8184-29F5CBB39E6B}" presName="text4" presStyleLbl="fgAcc4" presStyleIdx="11" presStyleCnt="77" custScaleX="205700" custScaleY="14936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C2E6640-18C6-45B2-8814-D782F1D2554C}" type="pres">
      <dgm:prSet presAssocID="{1BBCB3A9-D14E-4172-8184-29F5CBB39E6B}" presName="hierChild5" presStyleCnt="0"/>
      <dgm:spPr/>
    </dgm:pt>
    <dgm:pt modelId="{38B04D4A-8519-4A92-83EA-C8BBAD54A6C8}" type="pres">
      <dgm:prSet presAssocID="{FF6E8714-95B3-4F16-A3FA-1C3E4F757F82}" presName="Name23" presStyleLbl="parChTrans1D4" presStyleIdx="12" presStyleCnt="77"/>
      <dgm:spPr/>
      <dgm:t>
        <a:bodyPr/>
        <a:lstStyle/>
        <a:p>
          <a:endParaRPr lang="es-CO"/>
        </a:p>
      </dgm:t>
    </dgm:pt>
    <dgm:pt modelId="{B872723F-2F02-40F5-BEC4-16F69040790E}" type="pres">
      <dgm:prSet presAssocID="{0DC18714-FC06-48E9-AA14-18168558E906}" presName="hierRoot4" presStyleCnt="0"/>
      <dgm:spPr/>
    </dgm:pt>
    <dgm:pt modelId="{637E5964-17CD-4A84-B9CE-8B94ECEAC8AF}" type="pres">
      <dgm:prSet presAssocID="{0DC18714-FC06-48E9-AA14-18168558E906}" presName="composite4" presStyleCnt="0"/>
      <dgm:spPr/>
    </dgm:pt>
    <dgm:pt modelId="{4A699241-1DE1-439F-92A5-2DAB2E8F07B8}" type="pres">
      <dgm:prSet presAssocID="{0DC18714-FC06-48E9-AA14-18168558E906}" presName="background4" presStyleLbl="node4" presStyleIdx="12" presStyleCnt="77"/>
      <dgm:spPr/>
    </dgm:pt>
    <dgm:pt modelId="{A869B033-E43E-408B-8B86-2D63718646D5}" type="pres">
      <dgm:prSet presAssocID="{0DC18714-FC06-48E9-AA14-18168558E906}" presName="text4" presStyleLbl="fgAcc4" presStyleIdx="12" presStyleCnt="77" custScaleX="253628" custScaleY="20536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BAA7CD0-3CFF-4B52-B823-EE5A7FB2C7DA}" type="pres">
      <dgm:prSet presAssocID="{0DC18714-FC06-48E9-AA14-18168558E906}" presName="hierChild5" presStyleCnt="0"/>
      <dgm:spPr/>
    </dgm:pt>
    <dgm:pt modelId="{D53D3BFB-067D-4978-8AB5-66155BB020C2}" type="pres">
      <dgm:prSet presAssocID="{B9647BE1-F37E-4480-A208-99FD9C2BBB3E}" presName="Name17" presStyleLbl="parChTrans1D3" presStyleIdx="1" presStyleCnt="5"/>
      <dgm:spPr/>
      <dgm:t>
        <a:bodyPr/>
        <a:lstStyle/>
        <a:p>
          <a:endParaRPr lang="es-CO"/>
        </a:p>
      </dgm:t>
    </dgm:pt>
    <dgm:pt modelId="{76BB7B48-DD00-4E84-83A3-A0A53D703377}" type="pres">
      <dgm:prSet presAssocID="{1DAADBC3-BE5C-4912-80B6-828D665D15A7}" presName="hierRoot3" presStyleCnt="0"/>
      <dgm:spPr/>
    </dgm:pt>
    <dgm:pt modelId="{7792DFAD-0461-4C1F-995E-674250BEAEF5}" type="pres">
      <dgm:prSet presAssocID="{1DAADBC3-BE5C-4912-80B6-828D665D15A7}" presName="composite3" presStyleCnt="0"/>
      <dgm:spPr/>
    </dgm:pt>
    <dgm:pt modelId="{69466F3A-436D-48C7-B1ED-F7786C4AE439}" type="pres">
      <dgm:prSet presAssocID="{1DAADBC3-BE5C-4912-80B6-828D665D15A7}" presName="background3" presStyleLbl="node3" presStyleIdx="1" presStyleCnt="5"/>
      <dgm:spPr/>
    </dgm:pt>
    <dgm:pt modelId="{5BAC733D-31B2-4E24-A43B-6AE359426B45}" type="pres">
      <dgm:prSet presAssocID="{1DAADBC3-BE5C-4912-80B6-828D665D15A7}" presName="text3" presStyleLbl="fgAcc3" presStyleIdx="1" presStyleCnt="5" custScaleX="412871" custScaleY="17806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B9AAE7E-D2E7-4FDA-894D-A8CE0702BB8B}" type="pres">
      <dgm:prSet presAssocID="{1DAADBC3-BE5C-4912-80B6-828D665D15A7}" presName="hierChild4" presStyleCnt="0"/>
      <dgm:spPr/>
    </dgm:pt>
    <dgm:pt modelId="{2E9EF007-8207-48AC-B1E2-98DD3BF5D67B}" type="pres">
      <dgm:prSet presAssocID="{DD8E6C3F-A2B4-4293-8952-71BBED976879}" presName="Name23" presStyleLbl="parChTrans1D4" presStyleIdx="13" presStyleCnt="77"/>
      <dgm:spPr/>
      <dgm:t>
        <a:bodyPr/>
        <a:lstStyle/>
        <a:p>
          <a:endParaRPr lang="es-CO"/>
        </a:p>
      </dgm:t>
    </dgm:pt>
    <dgm:pt modelId="{21A23AE7-6ACD-4EAC-B847-D40F814A74D7}" type="pres">
      <dgm:prSet presAssocID="{C9768E35-0411-4FC1-A5B0-86C528A22101}" presName="hierRoot4" presStyleCnt="0"/>
      <dgm:spPr/>
    </dgm:pt>
    <dgm:pt modelId="{2522C14A-B416-48C3-9574-2980704496FE}" type="pres">
      <dgm:prSet presAssocID="{C9768E35-0411-4FC1-A5B0-86C528A22101}" presName="composite4" presStyleCnt="0"/>
      <dgm:spPr/>
    </dgm:pt>
    <dgm:pt modelId="{F128808B-817E-44D1-B9EA-724811EBA863}" type="pres">
      <dgm:prSet presAssocID="{C9768E35-0411-4FC1-A5B0-86C528A22101}" presName="background4" presStyleLbl="node4" presStyleIdx="13" presStyleCnt="77"/>
      <dgm:spPr/>
    </dgm:pt>
    <dgm:pt modelId="{F640CE5E-73B2-4751-9004-6C909137D0A9}" type="pres">
      <dgm:prSet presAssocID="{C9768E35-0411-4FC1-A5B0-86C528A22101}" presName="text4" presStyleLbl="fgAcc4" presStyleIdx="13" presStyleCnt="77" custScaleX="236789" custScaleY="11107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EFE8EC2-C05B-4FA0-B4C7-50F491EE770B}" type="pres">
      <dgm:prSet presAssocID="{C9768E35-0411-4FC1-A5B0-86C528A22101}" presName="hierChild5" presStyleCnt="0"/>
      <dgm:spPr/>
    </dgm:pt>
    <dgm:pt modelId="{297A5EAE-62EC-4C7F-8BF0-0BE5069B74B4}" type="pres">
      <dgm:prSet presAssocID="{59F885E0-1F99-47D2-A676-8ABD75F96572}" presName="Name23" presStyleLbl="parChTrans1D4" presStyleIdx="14" presStyleCnt="77"/>
      <dgm:spPr/>
      <dgm:t>
        <a:bodyPr/>
        <a:lstStyle/>
        <a:p>
          <a:endParaRPr lang="es-CO"/>
        </a:p>
      </dgm:t>
    </dgm:pt>
    <dgm:pt modelId="{3CD7931E-6710-4BC1-AC90-D854EA0985E2}" type="pres">
      <dgm:prSet presAssocID="{DCF240E4-E5AE-4D43-9C74-50E9F3D61EEB}" presName="hierRoot4" presStyleCnt="0"/>
      <dgm:spPr/>
    </dgm:pt>
    <dgm:pt modelId="{E3914F28-E120-4E48-A2A1-4B5B48E9665C}" type="pres">
      <dgm:prSet presAssocID="{DCF240E4-E5AE-4D43-9C74-50E9F3D61EEB}" presName="composite4" presStyleCnt="0"/>
      <dgm:spPr/>
    </dgm:pt>
    <dgm:pt modelId="{850E59D9-7BF9-4927-B29B-B28ECAFBD474}" type="pres">
      <dgm:prSet presAssocID="{DCF240E4-E5AE-4D43-9C74-50E9F3D61EEB}" presName="background4" presStyleLbl="node4" presStyleIdx="14" presStyleCnt="77"/>
      <dgm:spPr/>
    </dgm:pt>
    <dgm:pt modelId="{F28FD93D-BB97-46D8-AC53-4D0A222CFB68}" type="pres">
      <dgm:prSet presAssocID="{DCF240E4-E5AE-4D43-9C74-50E9F3D61EEB}" presName="text4" presStyleLbl="fgAcc4" presStyleIdx="14" presStyleCnt="77" custScaleX="215403" custScaleY="12516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6231630-0D1C-4C0E-A4DB-77D737F33E5D}" type="pres">
      <dgm:prSet presAssocID="{DCF240E4-E5AE-4D43-9C74-50E9F3D61EEB}" presName="hierChild5" presStyleCnt="0"/>
      <dgm:spPr/>
    </dgm:pt>
    <dgm:pt modelId="{0B801E0B-E153-4692-92C1-1E038866D304}" type="pres">
      <dgm:prSet presAssocID="{98E2ADC0-0CF3-4C80-A84E-B408A2912B9E}" presName="Name23" presStyleLbl="parChTrans1D4" presStyleIdx="15" presStyleCnt="77"/>
      <dgm:spPr/>
      <dgm:t>
        <a:bodyPr/>
        <a:lstStyle/>
        <a:p>
          <a:endParaRPr lang="es-CO"/>
        </a:p>
      </dgm:t>
    </dgm:pt>
    <dgm:pt modelId="{619848D3-99BF-41A5-958A-7506B09B53C9}" type="pres">
      <dgm:prSet presAssocID="{FFFBEC31-F23A-4AEA-9FB2-2086D2BD2A1A}" presName="hierRoot4" presStyleCnt="0"/>
      <dgm:spPr/>
    </dgm:pt>
    <dgm:pt modelId="{FBCEB3E3-E5BE-4902-98E9-CE6CF814A565}" type="pres">
      <dgm:prSet presAssocID="{FFFBEC31-F23A-4AEA-9FB2-2086D2BD2A1A}" presName="composite4" presStyleCnt="0"/>
      <dgm:spPr/>
    </dgm:pt>
    <dgm:pt modelId="{4A69128F-D160-4C7F-8E17-494001F1546E}" type="pres">
      <dgm:prSet presAssocID="{FFFBEC31-F23A-4AEA-9FB2-2086D2BD2A1A}" presName="background4" presStyleLbl="node4" presStyleIdx="15" presStyleCnt="77"/>
      <dgm:spPr/>
    </dgm:pt>
    <dgm:pt modelId="{3D303E59-B01E-4FA2-9276-5CD89D399775}" type="pres">
      <dgm:prSet presAssocID="{FFFBEC31-F23A-4AEA-9FB2-2086D2BD2A1A}" presName="text4" presStyleLbl="fgAcc4" presStyleIdx="15" presStyleCnt="77" custScaleX="229973" custScaleY="9077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AE0FF8E-12C3-4C48-A8CB-01B9F0F8C907}" type="pres">
      <dgm:prSet presAssocID="{FFFBEC31-F23A-4AEA-9FB2-2086D2BD2A1A}" presName="hierChild5" presStyleCnt="0"/>
      <dgm:spPr/>
    </dgm:pt>
    <dgm:pt modelId="{13114CB3-0719-47DA-AC5B-E67E2EB2AFD7}" type="pres">
      <dgm:prSet presAssocID="{97F70423-46E9-45C4-B933-6A5529F40B9E}" presName="Name23" presStyleLbl="parChTrans1D4" presStyleIdx="16" presStyleCnt="77"/>
      <dgm:spPr/>
      <dgm:t>
        <a:bodyPr/>
        <a:lstStyle/>
        <a:p>
          <a:endParaRPr lang="es-CO"/>
        </a:p>
      </dgm:t>
    </dgm:pt>
    <dgm:pt modelId="{CD96078C-2265-4B15-BB7D-91C46A27A52A}" type="pres">
      <dgm:prSet presAssocID="{3023A734-0582-40A6-ABC5-9907AD0950C2}" presName="hierRoot4" presStyleCnt="0"/>
      <dgm:spPr/>
    </dgm:pt>
    <dgm:pt modelId="{5E19BBBD-BCA3-4290-BAAF-562D7C06CB8D}" type="pres">
      <dgm:prSet presAssocID="{3023A734-0582-40A6-ABC5-9907AD0950C2}" presName="composite4" presStyleCnt="0"/>
      <dgm:spPr/>
    </dgm:pt>
    <dgm:pt modelId="{B7DB635F-D711-4FD3-9687-9FA939720616}" type="pres">
      <dgm:prSet presAssocID="{3023A734-0582-40A6-ABC5-9907AD0950C2}" presName="background4" presStyleLbl="node4" presStyleIdx="16" presStyleCnt="77"/>
      <dgm:spPr/>
    </dgm:pt>
    <dgm:pt modelId="{945A604D-5CDA-4B0F-AD26-99BDDA352877}" type="pres">
      <dgm:prSet presAssocID="{3023A734-0582-40A6-ABC5-9907AD0950C2}" presName="text4" presStyleLbl="fgAcc4" presStyleIdx="16" presStyleCnt="77" custScaleX="211791" custScaleY="11336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93383D0-B83A-4ED3-A98C-D53161EEEBC4}" type="pres">
      <dgm:prSet presAssocID="{3023A734-0582-40A6-ABC5-9907AD0950C2}" presName="hierChild5" presStyleCnt="0"/>
      <dgm:spPr/>
    </dgm:pt>
    <dgm:pt modelId="{91F38FF7-1884-48C5-A6D9-BD2143AAB698}" type="pres">
      <dgm:prSet presAssocID="{56BC07CF-FED0-43AF-88FA-96522E46E05B}" presName="Name23" presStyleLbl="parChTrans1D4" presStyleIdx="17" presStyleCnt="77"/>
      <dgm:spPr/>
      <dgm:t>
        <a:bodyPr/>
        <a:lstStyle/>
        <a:p>
          <a:endParaRPr lang="es-CO"/>
        </a:p>
      </dgm:t>
    </dgm:pt>
    <dgm:pt modelId="{203C892C-75D9-4DDE-9156-E63D78FACE8B}" type="pres">
      <dgm:prSet presAssocID="{FB631BF5-1B73-400B-8559-93C9EA8DC5B9}" presName="hierRoot4" presStyleCnt="0"/>
      <dgm:spPr/>
    </dgm:pt>
    <dgm:pt modelId="{E996A7CD-842C-42DA-9225-AA2036B80636}" type="pres">
      <dgm:prSet presAssocID="{FB631BF5-1B73-400B-8559-93C9EA8DC5B9}" presName="composite4" presStyleCnt="0"/>
      <dgm:spPr/>
    </dgm:pt>
    <dgm:pt modelId="{81195574-3110-433F-B8AA-FE9120D9C752}" type="pres">
      <dgm:prSet presAssocID="{FB631BF5-1B73-400B-8559-93C9EA8DC5B9}" presName="background4" presStyleLbl="node4" presStyleIdx="17" presStyleCnt="77"/>
      <dgm:spPr/>
    </dgm:pt>
    <dgm:pt modelId="{82E6D4E2-8A13-4710-B5C9-3434AC5E97F6}" type="pres">
      <dgm:prSet presAssocID="{FB631BF5-1B73-400B-8559-93C9EA8DC5B9}" presName="text4" presStyleLbl="fgAcc4" presStyleIdx="17" presStyleCnt="77" custScaleX="233871" custScaleY="6180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B4EA124-2E54-4C70-B866-057F08CA55E1}" type="pres">
      <dgm:prSet presAssocID="{FB631BF5-1B73-400B-8559-93C9EA8DC5B9}" presName="hierChild5" presStyleCnt="0"/>
      <dgm:spPr/>
    </dgm:pt>
    <dgm:pt modelId="{BA52E8B9-C187-4366-B233-5816BFA16DB1}" type="pres">
      <dgm:prSet presAssocID="{ED10B229-2784-4C91-BDAB-997227A59B09}" presName="Name23" presStyleLbl="parChTrans1D4" presStyleIdx="18" presStyleCnt="77"/>
      <dgm:spPr/>
      <dgm:t>
        <a:bodyPr/>
        <a:lstStyle/>
        <a:p>
          <a:endParaRPr lang="es-CO"/>
        </a:p>
      </dgm:t>
    </dgm:pt>
    <dgm:pt modelId="{827D4EA7-696C-4C09-85FA-CE153086AE2D}" type="pres">
      <dgm:prSet presAssocID="{CD772306-7377-4C1A-A72B-FBAA62FC6E21}" presName="hierRoot4" presStyleCnt="0"/>
      <dgm:spPr/>
    </dgm:pt>
    <dgm:pt modelId="{34341660-3C8B-4739-A991-E49D61F95949}" type="pres">
      <dgm:prSet presAssocID="{CD772306-7377-4C1A-A72B-FBAA62FC6E21}" presName="composite4" presStyleCnt="0"/>
      <dgm:spPr/>
    </dgm:pt>
    <dgm:pt modelId="{AB60A38E-DA40-4A7C-8446-1771A8498B1B}" type="pres">
      <dgm:prSet presAssocID="{CD772306-7377-4C1A-A72B-FBAA62FC6E21}" presName="background4" presStyleLbl="node4" presStyleIdx="18" presStyleCnt="77"/>
      <dgm:spPr/>
    </dgm:pt>
    <dgm:pt modelId="{93E786AF-EDC6-4C8F-8532-60D18E4AEB5F}" type="pres">
      <dgm:prSet presAssocID="{CD772306-7377-4C1A-A72B-FBAA62FC6E21}" presName="text4" presStyleLbl="fgAcc4" presStyleIdx="18" presStyleCnt="77" custScaleX="265403" custScaleY="97552" custLinFactNeighborX="-7094" custLinFactNeighborY="2985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BC9FC58-683A-4D64-A213-4E9F33526750}" type="pres">
      <dgm:prSet presAssocID="{CD772306-7377-4C1A-A72B-FBAA62FC6E21}" presName="hierChild5" presStyleCnt="0"/>
      <dgm:spPr/>
    </dgm:pt>
    <dgm:pt modelId="{6A029E26-242F-4DA0-8893-B9C70AF523D1}" type="pres">
      <dgm:prSet presAssocID="{2D8BCB05-7A59-4DC5-845D-DBE901842CAB}" presName="Name23" presStyleLbl="parChTrans1D4" presStyleIdx="19" presStyleCnt="77"/>
      <dgm:spPr/>
      <dgm:t>
        <a:bodyPr/>
        <a:lstStyle/>
        <a:p>
          <a:endParaRPr lang="es-CO"/>
        </a:p>
      </dgm:t>
    </dgm:pt>
    <dgm:pt modelId="{D4EDAD00-150F-4C60-BEA0-8811FD915375}" type="pres">
      <dgm:prSet presAssocID="{F3D53C72-4645-41BC-BAB0-AD86ABF97C14}" presName="hierRoot4" presStyleCnt="0"/>
      <dgm:spPr/>
    </dgm:pt>
    <dgm:pt modelId="{1F93EE7B-1A2D-4D64-AE0B-776336D7DA67}" type="pres">
      <dgm:prSet presAssocID="{F3D53C72-4645-41BC-BAB0-AD86ABF97C14}" presName="composite4" presStyleCnt="0"/>
      <dgm:spPr/>
    </dgm:pt>
    <dgm:pt modelId="{5E110E90-DE2D-467D-B3AD-826B6F6B94F1}" type="pres">
      <dgm:prSet presAssocID="{F3D53C72-4645-41BC-BAB0-AD86ABF97C14}" presName="background4" presStyleLbl="node4" presStyleIdx="19" presStyleCnt="77"/>
      <dgm:spPr/>
    </dgm:pt>
    <dgm:pt modelId="{F01B73E7-2AE6-4489-8021-05EFFA022687}" type="pres">
      <dgm:prSet presAssocID="{F3D53C72-4645-41BC-BAB0-AD86ABF97C14}" presName="text4" presStyleLbl="fgAcc4" presStyleIdx="19" presStyleCnt="77" custScaleX="251402" custScaleY="110709" custLinFactNeighborX="-19805" custLinFactNeighborY="5124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5071746-C182-4AD4-B4A0-8B273C61344F}" type="pres">
      <dgm:prSet presAssocID="{F3D53C72-4645-41BC-BAB0-AD86ABF97C14}" presName="hierChild5" presStyleCnt="0"/>
      <dgm:spPr/>
    </dgm:pt>
    <dgm:pt modelId="{00879D5E-F364-4E72-A215-BE4AD96AB718}" type="pres">
      <dgm:prSet presAssocID="{43351052-B451-4F94-A21E-130EC583B3A6}" presName="Name23" presStyleLbl="parChTrans1D4" presStyleIdx="20" presStyleCnt="77"/>
      <dgm:spPr/>
      <dgm:t>
        <a:bodyPr/>
        <a:lstStyle/>
        <a:p>
          <a:endParaRPr lang="es-CO"/>
        </a:p>
      </dgm:t>
    </dgm:pt>
    <dgm:pt modelId="{F4D70313-CDE0-4D47-B3BB-D57AA552C171}" type="pres">
      <dgm:prSet presAssocID="{06B0B554-0939-4D9C-8756-8A65F6FD407C}" presName="hierRoot4" presStyleCnt="0"/>
      <dgm:spPr/>
    </dgm:pt>
    <dgm:pt modelId="{6F367E59-EFD0-4346-83DF-6309632A856D}" type="pres">
      <dgm:prSet presAssocID="{06B0B554-0939-4D9C-8756-8A65F6FD407C}" presName="composite4" presStyleCnt="0"/>
      <dgm:spPr/>
    </dgm:pt>
    <dgm:pt modelId="{4366151E-BF00-4B59-86AE-8422D05C90A1}" type="pres">
      <dgm:prSet presAssocID="{06B0B554-0939-4D9C-8756-8A65F6FD407C}" presName="background4" presStyleLbl="node4" presStyleIdx="20" presStyleCnt="77"/>
      <dgm:spPr/>
    </dgm:pt>
    <dgm:pt modelId="{501DFCC8-22A7-4D0F-817F-20F6AB626A44}" type="pres">
      <dgm:prSet presAssocID="{06B0B554-0939-4D9C-8756-8A65F6FD407C}" presName="text4" presStyleLbl="fgAcc4" presStyleIdx="20" presStyleCnt="77" custScaleX="290077" custScaleY="215614" custLinFactY="31822" custLinFactNeighborX="-14786" custLinFactNeighborY="1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BBAB337-2A44-407E-83D9-8D1F03DA1B15}" type="pres">
      <dgm:prSet presAssocID="{06B0B554-0939-4D9C-8756-8A65F6FD407C}" presName="hierChild5" presStyleCnt="0"/>
      <dgm:spPr/>
    </dgm:pt>
    <dgm:pt modelId="{95F09A22-DD7E-4EEA-BB17-5391E3D505A9}" type="pres">
      <dgm:prSet presAssocID="{C077D202-3794-443D-8FD6-03AC6D7C42DA}" presName="Name23" presStyleLbl="parChTrans1D4" presStyleIdx="21" presStyleCnt="77"/>
      <dgm:spPr/>
      <dgm:t>
        <a:bodyPr/>
        <a:lstStyle/>
        <a:p>
          <a:endParaRPr lang="es-CO"/>
        </a:p>
      </dgm:t>
    </dgm:pt>
    <dgm:pt modelId="{B358F4A6-1845-4675-AC99-73C142FD2E75}" type="pres">
      <dgm:prSet presAssocID="{8B622B13-3A7C-4DD5-BB5D-91D31E1E84F5}" presName="hierRoot4" presStyleCnt="0"/>
      <dgm:spPr/>
    </dgm:pt>
    <dgm:pt modelId="{B082A093-C7C9-4D54-9225-2F2738095AA6}" type="pres">
      <dgm:prSet presAssocID="{8B622B13-3A7C-4DD5-BB5D-91D31E1E84F5}" presName="composite4" presStyleCnt="0"/>
      <dgm:spPr/>
    </dgm:pt>
    <dgm:pt modelId="{BCC1C652-4841-4DB2-9512-15D85F80A49E}" type="pres">
      <dgm:prSet presAssocID="{8B622B13-3A7C-4DD5-BB5D-91D31E1E84F5}" presName="background4" presStyleLbl="node4" presStyleIdx="21" presStyleCnt="77"/>
      <dgm:spPr/>
    </dgm:pt>
    <dgm:pt modelId="{129F0F36-3CD7-406A-B4D2-96F8D2E7F582}" type="pres">
      <dgm:prSet presAssocID="{8B622B13-3A7C-4DD5-BB5D-91D31E1E84F5}" presName="text4" presStyleLbl="fgAcc4" presStyleIdx="21" presStyleCnt="77" custScaleX="276926" custScaleY="15192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417D153-A0A7-4917-AC79-DE9C436DF2A0}" type="pres">
      <dgm:prSet presAssocID="{8B622B13-3A7C-4DD5-BB5D-91D31E1E84F5}" presName="hierChild5" presStyleCnt="0"/>
      <dgm:spPr/>
    </dgm:pt>
    <dgm:pt modelId="{28DAE00E-8472-47FC-83F0-9912F8066F57}" type="pres">
      <dgm:prSet presAssocID="{33CA13EA-B17C-40F9-B171-7653FFE0E8BF}" presName="Name23" presStyleLbl="parChTrans1D4" presStyleIdx="22" presStyleCnt="77"/>
      <dgm:spPr/>
      <dgm:t>
        <a:bodyPr/>
        <a:lstStyle/>
        <a:p>
          <a:endParaRPr lang="es-CO"/>
        </a:p>
      </dgm:t>
    </dgm:pt>
    <dgm:pt modelId="{CB753AE9-6468-484E-A76F-B94BD3925A23}" type="pres">
      <dgm:prSet presAssocID="{9349DD81-4C78-4F86-9254-1DEE0156D5C1}" presName="hierRoot4" presStyleCnt="0"/>
      <dgm:spPr/>
    </dgm:pt>
    <dgm:pt modelId="{A02FE265-A828-40A3-8E76-E00FA561AAAD}" type="pres">
      <dgm:prSet presAssocID="{9349DD81-4C78-4F86-9254-1DEE0156D5C1}" presName="composite4" presStyleCnt="0"/>
      <dgm:spPr/>
    </dgm:pt>
    <dgm:pt modelId="{CB502720-D5BE-4D6D-8537-40A3D8169088}" type="pres">
      <dgm:prSet presAssocID="{9349DD81-4C78-4F86-9254-1DEE0156D5C1}" presName="background4" presStyleLbl="node4" presStyleIdx="22" presStyleCnt="77"/>
      <dgm:spPr/>
    </dgm:pt>
    <dgm:pt modelId="{9B8E1738-A5A5-4744-92E7-03E365E91A60}" type="pres">
      <dgm:prSet presAssocID="{9349DD81-4C78-4F86-9254-1DEE0156D5C1}" presName="text4" presStyleLbl="fgAcc4" presStyleIdx="22" presStyleCnt="77" custScaleX="172050" custScaleY="8374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DE89DAA-07F1-4840-B4F0-059F6A0B80CC}" type="pres">
      <dgm:prSet presAssocID="{9349DD81-4C78-4F86-9254-1DEE0156D5C1}" presName="hierChild5" presStyleCnt="0"/>
      <dgm:spPr/>
    </dgm:pt>
    <dgm:pt modelId="{E68DDB15-D3CF-40BB-B5E2-CC2C0A15F83B}" type="pres">
      <dgm:prSet presAssocID="{491BA93B-4A01-4DBE-B255-6DCBF469BB45}" presName="Name23" presStyleLbl="parChTrans1D4" presStyleIdx="23" presStyleCnt="77"/>
      <dgm:spPr/>
      <dgm:t>
        <a:bodyPr/>
        <a:lstStyle/>
        <a:p>
          <a:endParaRPr lang="es-CO"/>
        </a:p>
      </dgm:t>
    </dgm:pt>
    <dgm:pt modelId="{EF696222-6EE5-48D8-B322-DF0D80C006F5}" type="pres">
      <dgm:prSet presAssocID="{7A0ECF03-5E02-4D65-9078-4ECA2EFD33C2}" presName="hierRoot4" presStyleCnt="0"/>
      <dgm:spPr/>
    </dgm:pt>
    <dgm:pt modelId="{F3180F07-8F0E-4D4B-BA21-D51ABA0F77C0}" type="pres">
      <dgm:prSet presAssocID="{7A0ECF03-5E02-4D65-9078-4ECA2EFD33C2}" presName="composite4" presStyleCnt="0"/>
      <dgm:spPr/>
    </dgm:pt>
    <dgm:pt modelId="{5EF869CF-FE43-40C2-8500-5AAE3A7F4B96}" type="pres">
      <dgm:prSet presAssocID="{7A0ECF03-5E02-4D65-9078-4ECA2EFD33C2}" presName="background4" presStyleLbl="node4" presStyleIdx="23" presStyleCnt="77"/>
      <dgm:spPr/>
    </dgm:pt>
    <dgm:pt modelId="{106F21F5-9284-47D3-A21F-8FCAB2C4DDB8}" type="pres">
      <dgm:prSet presAssocID="{7A0ECF03-5E02-4D65-9078-4ECA2EFD33C2}" presName="text4" presStyleLbl="fgAcc4" presStyleIdx="23" presStyleCnt="77" custScaleX="217714" custScaleY="164915" custLinFactNeighborX="8417" custLinFactNeighborY="2815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D1A00A0-8918-41DE-BB3A-5AF107716610}" type="pres">
      <dgm:prSet presAssocID="{7A0ECF03-5E02-4D65-9078-4ECA2EFD33C2}" presName="hierChild5" presStyleCnt="0"/>
      <dgm:spPr/>
    </dgm:pt>
    <dgm:pt modelId="{4C6419AC-87E9-4276-8F98-F16121D942AC}" type="pres">
      <dgm:prSet presAssocID="{7EC7006E-43CF-40B8-8335-8F51130D84BB}" presName="Name23" presStyleLbl="parChTrans1D4" presStyleIdx="24" presStyleCnt="77"/>
      <dgm:spPr/>
      <dgm:t>
        <a:bodyPr/>
        <a:lstStyle/>
        <a:p>
          <a:endParaRPr lang="es-CO"/>
        </a:p>
      </dgm:t>
    </dgm:pt>
    <dgm:pt modelId="{F0EAAB15-C6AA-44CC-B2F1-E78EF70B48B9}" type="pres">
      <dgm:prSet presAssocID="{6984092C-A4DA-4667-85E6-C62E8FF41044}" presName="hierRoot4" presStyleCnt="0"/>
      <dgm:spPr/>
    </dgm:pt>
    <dgm:pt modelId="{C68A8C1D-785C-4205-94F7-8751585642C3}" type="pres">
      <dgm:prSet presAssocID="{6984092C-A4DA-4667-85E6-C62E8FF41044}" presName="composite4" presStyleCnt="0"/>
      <dgm:spPr/>
    </dgm:pt>
    <dgm:pt modelId="{3A5D4E43-223C-40DE-80C4-90B40B1C2A22}" type="pres">
      <dgm:prSet presAssocID="{6984092C-A4DA-4667-85E6-C62E8FF41044}" presName="background4" presStyleLbl="node4" presStyleIdx="24" presStyleCnt="77"/>
      <dgm:spPr/>
    </dgm:pt>
    <dgm:pt modelId="{92521CB8-BE4A-4308-8D99-2DE3416DA814}" type="pres">
      <dgm:prSet presAssocID="{6984092C-A4DA-4667-85E6-C62E8FF41044}" presName="text4" presStyleLbl="fgAcc4" presStyleIdx="24" presStyleCnt="77" custScaleX="266217" custScaleY="18098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854E336-66A8-4B11-B101-DC297830100B}" type="pres">
      <dgm:prSet presAssocID="{6984092C-A4DA-4667-85E6-C62E8FF41044}" presName="hierChild5" presStyleCnt="0"/>
      <dgm:spPr/>
    </dgm:pt>
    <dgm:pt modelId="{E7A81626-036E-454C-8BFB-1FA225D74EC1}" type="pres">
      <dgm:prSet presAssocID="{4AF2CF0B-92EE-4817-A3DA-5BE6B3DD701B}" presName="Name23" presStyleLbl="parChTrans1D4" presStyleIdx="25" presStyleCnt="77"/>
      <dgm:spPr/>
      <dgm:t>
        <a:bodyPr/>
        <a:lstStyle/>
        <a:p>
          <a:endParaRPr lang="es-CO"/>
        </a:p>
      </dgm:t>
    </dgm:pt>
    <dgm:pt modelId="{B78FAFB7-F121-442E-AD99-B76E430DDE9A}" type="pres">
      <dgm:prSet presAssocID="{250F4464-4350-4DDE-8216-D1E9165C7B93}" presName="hierRoot4" presStyleCnt="0"/>
      <dgm:spPr/>
    </dgm:pt>
    <dgm:pt modelId="{D5EABA1A-78FC-4BA3-9641-90B3619AAAA8}" type="pres">
      <dgm:prSet presAssocID="{250F4464-4350-4DDE-8216-D1E9165C7B93}" presName="composite4" presStyleCnt="0"/>
      <dgm:spPr/>
    </dgm:pt>
    <dgm:pt modelId="{1478B474-F2AC-464D-9B24-D81E175CF84C}" type="pres">
      <dgm:prSet presAssocID="{250F4464-4350-4DDE-8216-D1E9165C7B93}" presName="background4" presStyleLbl="node4" presStyleIdx="25" presStyleCnt="77"/>
      <dgm:spPr/>
    </dgm:pt>
    <dgm:pt modelId="{DB21783C-4FFB-45D3-A667-8636B9703570}" type="pres">
      <dgm:prSet presAssocID="{250F4464-4350-4DDE-8216-D1E9165C7B93}" presName="text4" presStyleLbl="fgAcc4" presStyleIdx="25" presStyleCnt="77" custScaleX="427657" custScaleY="13682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01286C9-84EE-4F8A-8F26-384A6BB83A19}" type="pres">
      <dgm:prSet presAssocID="{250F4464-4350-4DDE-8216-D1E9165C7B93}" presName="hierChild5" presStyleCnt="0"/>
      <dgm:spPr/>
    </dgm:pt>
    <dgm:pt modelId="{CB5F5665-BACF-4056-ABBD-11CA1BD38319}" type="pres">
      <dgm:prSet presAssocID="{572FB4D3-3453-461F-A431-91E9FC8CD1E1}" presName="Name23" presStyleLbl="parChTrans1D4" presStyleIdx="26" presStyleCnt="77"/>
      <dgm:spPr/>
      <dgm:t>
        <a:bodyPr/>
        <a:lstStyle/>
        <a:p>
          <a:endParaRPr lang="es-CO"/>
        </a:p>
      </dgm:t>
    </dgm:pt>
    <dgm:pt modelId="{1A55BA9F-6C78-4A00-8FBC-8038C75E0B99}" type="pres">
      <dgm:prSet presAssocID="{F26BD6F0-A332-4BB7-B78F-42733B61FD89}" presName="hierRoot4" presStyleCnt="0"/>
      <dgm:spPr/>
    </dgm:pt>
    <dgm:pt modelId="{BCFE6CA3-5B5C-4B2E-9596-64520ADBF159}" type="pres">
      <dgm:prSet presAssocID="{F26BD6F0-A332-4BB7-B78F-42733B61FD89}" presName="composite4" presStyleCnt="0"/>
      <dgm:spPr/>
    </dgm:pt>
    <dgm:pt modelId="{6169774F-8EC7-4260-A3C6-B20CB1AD7D25}" type="pres">
      <dgm:prSet presAssocID="{F26BD6F0-A332-4BB7-B78F-42733B61FD89}" presName="background4" presStyleLbl="node4" presStyleIdx="26" presStyleCnt="77"/>
      <dgm:spPr/>
    </dgm:pt>
    <dgm:pt modelId="{D87DF8B2-04AB-4A74-880B-14CB4CB99CC5}" type="pres">
      <dgm:prSet presAssocID="{F26BD6F0-A332-4BB7-B78F-42733B61FD89}" presName="text4" presStyleLbl="fgAcc4" presStyleIdx="26" presStyleCnt="77" custScaleX="365773" custScaleY="15181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B82E745-D805-49C3-958E-34B56AFA46FA}" type="pres">
      <dgm:prSet presAssocID="{F26BD6F0-A332-4BB7-B78F-42733B61FD89}" presName="hierChild5" presStyleCnt="0"/>
      <dgm:spPr/>
    </dgm:pt>
    <dgm:pt modelId="{583C0384-6330-4EAB-A42D-6E39FAE353E1}" type="pres">
      <dgm:prSet presAssocID="{D70D383A-C027-44F4-BE45-9DF307246971}" presName="Name23" presStyleLbl="parChTrans1D4" presStyleIdx="27" presStyleCnt="77"/>
      <dgm:spPr/>
      <dgm:t>
        <a:bodyPr/>
        <a:lstStyle/>
        <a:p>
          <a:endParaRPr lang="es-CO"/>
        </a:p>
      </dgm:t>
    </dgm:pt>
    <dgm:pt modelId="{5E5A9540-2EB2-4175-8C26-BADA38EA4A15}" type="pres">
      <dgm:prSet presAssocID="{0A8CA872-6535-4682-953A-FC49AF65E968}" presName="hierRoot4" presStyleCnt="0"/>
      <dgm:spPr/>
    </dgm:pt>
    <dgm:pt modelId="{506C9833-1388-4C57-B426-EB06A8D8456B}" type="pres">
      <dgm:prSet presAssocID="{0A8CA872-6535-4682-953A-FC49AF65E968}" presName="composite4" presStyleCnt="0"/>
      <dgm:spPr/>
    </dgm:pt>
    <dgm:pt modelId="{B691F024-382F-4E08-98D2-3DF2796AFACD}" type="pres">
      <dgm:prSet presAssocID="{0A8CA872-6535-4682-953A-FC49AF65E968}" presName="background4" presStyleLbl="node4" presStyleIdx="27" presStyleCnt="77"/>
      <dgm:spPr/>
    </dgm:pt>
    <dgm:pt modelId="{C271E4CD-A54A-4DB5-80BF-6B5DBBFF9C97}" type="pres">
      <dgm:prSet presAssocID="{0A8CA872-6535-4682-953A-FC49AF65E968}" presName="text4" presStyleLbl="fgAcc4" presStyleIdx="27" presStyleCnt="77" custScaleX="193796" custScaleY="10366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4BB600C-C350-4C3E-9244-7896EEFFF804}" type="pres">
      <dgm:prSet presAssocID="{0A8CA872-6535-4682-953A-FC49AF65E968}" presName="hierChild5" presStyleCnt="0"/>
      <dgm:spPr/>
    </dgm:pt>
    <dgm:pt modelId="{F2E01624-43CE-4E63-88D5-47424E97E168}" type="pres">
      <dgm:prSet presAssocID="{2DC22F96-9E67-40CC-8A86-EB6453D87CDF}" presName="Name23" presStyleLbl="parChTrans1D4" presStyleIdx="28" presStyleCnt="77"/>
      <dgm:spPr/>
      <dgm:t>
        <a:bodyPr/>
        <a:lstStyle/>
        <a:p>
          <a:endParaRPr lang="es-CO"/>
        </a:p>
      </dgm:t>
    </dgm:pt>
    <dgm:pt modelId="{BDCD0841-2AFF-4552-B1CC-C9F8F08D7871}" type="pres">
      <dgm:prSet presAssocID="{F8A04C0F-2CDC-4FC8-A91A-A19D040FDE96}" presName="hierRoot4" presStyleCnt="0"/>
      <dgm:spPr/>
    </dgm:pt>
    <dgm:pt modelId="{632CAFC1-AF31-4DF7-8CF2-24630E2C9CC5}" type="pres">
      <dgm:prSet presAssocID="{F8A04C0F-2CDC-4FC8-A91A-A19D040FDE96}" presName="composite4" presStyleCnt="0"/>
      <dgm:spPr/>
    </dgm:pt>
    <dgm:pt modelId="{95934B35-70AF-4B6A-AE44-DB18B4F8195D}" type="pres">
      <dgm:prSet presAssocID="{F8A04C0F-2CDC-4FC8-A91A-A19D040FDE96}" presName="background4" presStyleLbl="node4" presStyleIdx="28" presStyleCnt="77"/>
      <dgm:spPr/>
    </dgm:pt>
    <dgm:pt modelId="{25C7C6AC-5A11-46F6-AAE4-3D5DDB79C409}" type="pres">
      <dgm:prSet presAssocID="{F8A04C0F-2CDC-4FC8-A91A-A19D040FDE96}" presName="text4" presStyleLbl="fgAcc4" presStyleIdx="28" presStyleCnt="77" custScaleX="275997" custScaleY="19578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CDC41A9-520A-4106-8983-89879961B162}" type="pres">
      <dgm:prSet presAssocID="{F8A04C0F-2CDC-4FC8-A91A-A19D040FDE96}" presName="hierChild5" presStyleCnt="0"/>
      <dgm:spPr/>
    </dgm:pt>
    <dgm:pt modelId="{71317DAF-8AC3-4BC8-989C-90EB1FD460AA}" type="pres">
      <dgm:prSet presAssocID="{BCE21B30-F049-4775-8F45-9833418148E0}" presName="Name23" presStyleLbl="parChTrans1D4" presStyleIdx="29" presStyleCnt="77"/>
      <dgm:spPr/>
      <dgm:t>
        <a:bodyPr/>
        <a:lstStyle/>
        <a:p>
          <a:endParaRPr lang="es-CO"/>
        </a:p>
      </dgm:t>
    </dgm:pt>
    <dgm:pt modelId="{3C0304BC-0BF8-4DAD-9D49-54A2F62FDDA9}" type="pres">
      <dgm:prSet presAssocID="{C358E565-C1E8-4829-9C90-B80053E1D137}" presName="hierRoot4" presStyleCnt="0"/>
      <dgm:spPr/>
    </dgm:pt>
    <dgm:pt modelId="{AC050A2A-8768-447F-BAC7-07372FA8479D}" type="pres">
      <dgm:prSet presAssocID="{C358E565-C1E8-4829-9C90-B80053E1D137}" presName="composite4" presStyleCnt="0"/>
      <dgm:spPr/>
    </dgm:pt>
    <dgm:pt modelId="{BB9EE744-32C7-4BCE-BEFA-CA07D9B3E63B}" type="pres">
      <dgm:prSet presAssocID="{C358E565-C1E8-4829-9C90-B80053E1D137}" presName="background4" presStyleLbl="node4" presStyleIdx="29" presStyleCnt="77"/>
      <dgm:spPr/>
    </dgm:pt>
    <dgm:pt modelId="{DC7568EA-1824-44AC-9852-A96A43F38B2F}" type="pres">
      <dgm:prSet presAssocID="{C358E565-C1E8-4829-9C90-B80053E1D137}" presName="text4" presStyleLbl="fgAcc4" presStyleIdx="29" presStyleCnt="77" custScaleX="260910" custScaleY="16947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E4E4789-DE8B-48BA-8026-6744B9858707}" type="pres">
      <dgm:prSet presAssocID="{C358E565-C1E8-4829-9C90-B80053E1D137}" presName="hierChild5" presStyleCnt="0"/>
      <dgm:spPr/>
    </dgm:pt>
    <dgm:pt modelId="{9DAA11A9-BB15-459B-AD46-280DEA540511}" type="pres">
      <dgm:prSet presAssocID="{D6F6F99A-E682-4C2B-B84B-6534D35235BB}" presName="Name23" presStyleLbl="parChTrans1D4" presStyleIdx="30" presStyleCnt="77"/>
      <dgm:spPr/>
      <dgm:t>
        <a:bodyPr/>
        <a:lstStyle/>
        <a:p>
          <a:endParaRPr lang="es-CO"/>
        </a:p>
      </dgm:t>
    </dgm:pt>
    <dgm:pt modelId="{DC7BFEA0-D712-4BA2-A2FF-FA793AE340C3}" type="pres">
      <dgm:prSet presAssocID="{07EEF484-722D-4583-922E-E76C9C2D4BA7}" presName="hierRoot4" presStyleCnt="0"/>
      <dgm:spPr/>
    </dgm:pt>
    <dgm:pt modelId="{4B5E1418-3B47-4B1D-ACBF-F4D774D7CEEB}" type="pres">
      <dgm:prSet presAssocID="{07EEF484-722D-4583-922E-E76C9C2D4BA7}" presName="composite4" presStyleCnt="0"/>
      <dgm:spPr/>
    </dgm:pt>
    <dgm:pt modelId="{F06A19C1-2B66-4109-99E2-A5370F51923C}" type="pres">
      <dgm:prSet presAssocID="{07EEF484-722D-4583-922E-E76C9C2D4BA7}" presName="background4" presStyleLbl="node4" presStyleIdx="30" presStyleCnt="77"/>
      <dgm:spPr/>
    </dgm:pt>
    <dgm:pt modelId="{613D880B-8267-4439-ADF7-C5563A249FB6}" type="pres">
      <dgm:prSet presAssocID="{07EEF484-722D-4583-922E-E76C9C2D4BA7}" presName="text4" presStyleLbl="fgAcc4" presStyleIdx="30" presStyleCnt="77" custScaleX="234227" custScaleY="205689" custLinFactNeighborX="-13342" custLinFactNeighborY="839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64D571D-6542-41A0-B93D-4596C7FB2861}" type="pres">
      <dgm:prSet presAssocID="{07EEF484-722D-4583-922E-E76C9C2D4BA7}" presName="hierChild5" presStyleCnt="0"/>
      <dgm:spPr/>
    </dgm:pt>
    <dgm:pt modelId="{0B55B211-6CFF-452C-A786-DE34E7C301A3}" type="pres">
      <dgm:prSet presAssocID="{7D14CAF9-999E-4C73-BCBD-DFF902FF5825}" presName="Name23" presStyleLbl="parChTrans1D4" presStyleIdx="31" presStyleCnt="77"/>
      <dgm:spPr/>
      <dgm:t>
        <a:bodyPr/>
        <a:lstStyle/>
        <a:p>
          <a:endParaRPr lang="es-CO"/>
        </a:p>
      </dgm:t>
    </dgm:pt>
    <dgm:pt modelId="{8D7BBF7E-297E-4077-9E30-69639F0C9DDB}" type="pres">
      <dgm:prSet presAssocID="{22A0A33B-F543-46EB-8827-D1785C3D8E1B}" presName="hierRoot4" presStyleCnt="0"/>
      <dgm:spPr/>
    </dgm:pt>
    <dgm:pt modelId="{9DB6C01D-4AAE-4BB8-A1C7-800EF538D521}" type="pres">
      <dgm:prSet presAssocID="{22A0A33B-F543-46EB-8827-D1785C3D8E1B}" presName="composite4" presStyleCnt="0"/>
      <dgm:spPr/>
    </dgm:pt>
    <dgm:pt modelId="{726EBF7F-168C-483B-A130-1DDDBAE6BCD3}" type="pres">
      <dgm:prSet presAssocID="{22A0A33B-F543-46EB-8827-D1785C3D8E1B}" presName="background4" presStyleLbl="node4" presStyleIdx="31" presStyleCnt="77"/>
      <dgm:spPr/>
    </dgm:pt>
    <dgm:pt modelId="{60EC4374-CA14-4C2E-AF88-02242C4FAA15}" type="pres">
      <dgm:prSet presAssocID="{22A0A33B-F543-46EB-8827-D1785C3D8E1B}" presName="text4" presStyleLbl="fgAcc4" presStyleIdx="31" presStyleCnt="77" custScaleX="345865" custScaleY="22115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A06861F-0496-463D-AB9F-E703DD4566BA}" type="pres">
      <dgm:prSet presAssocID="{22A0A33B-F543-46EB-8827-D1785C3D8E1B}" presName="hierChild5" presStyleCnt="0"/>
      <dgm:spPr/>
    </dgm:pt>
    <dgm:pt modelId="{B98BD183-0B03-4980-B0CD-8EC1A794FFDC}" type="pres">
      <dgm:prSet presAssocID="{1D4E269B-081E-45D5-9382-BEC5B26C6B95}" presName="Name23" presStyleLbl="parChTrans1D4" presStyleIdx="32" presStyleCnt="77"/>
      <dgm:spPr/>
      <dgm:t>
        <a:bodyPr/>
        <a:lstStyle/>
        <a:p>
          <a:endParaRPr lang="es-CO"/>
        </a:p>
      </dgm:t>
    </dgm:pt>
    <dgm:pt modelId="{B3A8D282-E2C5-4255-BE94-4801596075E3}" type="pres">
      <dgm:prSet presAssocID="{CA2716FF-9BC4-4EBA-92DB-8A818C05A87D}" presName="hierRoot4" presStyleCnt="0"/>
      <dgm:spPr/>
    </dgm:pt>
    <dgm:pt modelId="{561FDBCF-D1F1-4A5B-BEDB-8607C2B18B62}" type="pres">
      <dgm:prSet presAssocID="{CA2716FF-9BC4-4EBA-92DB-8A818C05A87D}" presName="composite4" presStyleCnt="0"/>
      <dgm:spPr/>
    </dgm:pt>
    <dgm:pt modelId="{F4618295-DC09-4EEA-8917-57DAAEBFF586}" type="pres">
      <dgm:prSet presAssocID="{CA2716FF-9BC4-4EBA-92DB-8A818C05A87D}" presName="background4" presStyleLbl="node4" presStyleIdx="32" presStyleCnt="77"/>
      <dgm:spPr/>
    </dgm:pt>
    <dgm:pt modelId="{62082770-9722-42A7-8C39-389F8A41E60E}" type="pres">
      <dgm:prSet presAssocID="{CA2716FF-9BC4-4EBA-92DB-8A818C05A87D}" presName="text4" presStyleLbl="fgAcc4" presStyleIdx="32" presStyleCnt="77" custScaleX="211631" custScaleY="10833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14C644B-1308-4C52-91A6-47440C118B89}" type="pres">
      <dgm:prSet presAssocID="{CA2716FF-9BC4-4EBA-92DB-8A818C05A87D}" presName="hierChild5" presStyleCnt="0"/>
      <dgm:spPr/>
    </dgm:pt>
    <dgm:pt modelId="{052EDCE9-66EA-4DE0-BC07-D1EC193F2559}" type="pres">
      <dgm:prSet presAssocID="{C081264E-7872-4364-BC05-33378E252F6A}" presName="Name23" presStyleLbl="parChTrans1D4" presStyleIdx="33" presStyleCnt="77"/>
      <dgm:spPr/>
      <dgm:t>
        <a:bodyPr/>
        <a:lstStyle/>
        <a:p>
          <a:endParaRPr lang="es-CO"/>
        </a:p>
      </dgm:t>
    </dgm:pt>
    <dgm:pt modelId="{7E4C05E8-3234-40D0-AD84-EFB1B8FAF253}" type="pres">
      <dgm:prSet presAssocID="{31E2DAB5-AA25-4AB5-BAE7-807D4B8727B2}" presName="hierRoot4" presStyleCnt="0"/>
      <dgm:spPr/>
    </dgm:pt>
    <dgm:pt modelId="{1D91F8F3-42CE-4155-AD57-8D2A30395D5F}" type="pres">
      <dgm:prSet presAssocID="{31E2DAB5-AA25-4AB5-BAE7-807D4B8727B2}" presName="composite4" presStyleCnt="0"/>
      <dgm:spPr/>
    </dgm:pt>
    <dgm:pt modelId="{0F9A0F1D-3A33-472D-9062-362094A04CC7}" type="pres">
      <dgm:prSet presAssocID="{31E2DAB5-AA25-4AB5-BAE7-807D4B8727B2}" presName="background4" presStyleLbl="node4" presStyleIdx="33" presStyleCnt="77"/>
      <dgm:spPr/>
    </dgm:pt>
    <dgm:pt modelId="{02EC22C1-1724-4A35-BA9F-D446AB9B1B60}" type="pres">
      <dgm:prSet presAssocID="{31E2DAB5-AA25-4AB5-BAE7-807D4B8727B2}" presName="text4" presStyleLbl="fgAcc4" presStyleIdx="33" presStyleCnt="77" custScaleX="286962" custScaleY="20021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EB27E4E-0E1B-41F1-960B-0626BDC996E5}" type="pres">
      <dgm:prSet presAssocID="{31E2DAB5-AA25-4AB5-BAE7-807D4B8727B2}" presName="hierChild5" presStyleCnt="0"/>
      <dgm:spPr/>
    </dgm:pt>
    <dgm:pt modelId="{E309B13B-EBE3-42B7-A910-AF2B5B948817}" type="pres">
      <dgm:prSet presAssocID="{05AE35ED-FA62-4C10-AB17-FB5277BE61F6}" presName="Name23" presStyleLbl="parChTrans1D4" presStyleIdx="34" presStyleCnt="77"/>
      <dgm:spPr/>
      <dgm:t>
        <a:bodyPr/>
        <a:lstStyle/>
        <a:p>
          <a:endParaRPr lang="es-CO"/>
        </a:p>
      </dgm:t>
    </dgm:pt>
    <dgm:pt modelId="{A9E19D7B-E2B1-4DBD-AC53-98D92CD42526}" type="pres">
      <dgm:prSet presAssocID="{15D516EA-71AF-40EE-A83B-49D399BE9AC3}" presName="hierRoot4" presStyleCnt="0"/>
      <dgm:spPr/>
    </dgm:pt>
    <dgm:pt modelId="{1353CC98-02BA-4F55-A1CF-E4BD3592C6E8}" type="pres">
      <dgm:prSet presAssocID="{15D516EA-71AF-40EE-A83B-49D399BE9AC3}" presName="composite4" presStyleCnt="0"/>
      <dgm:spPr/>
    </dgm:pt>
    <dgm:pt modelId="{93DC545F-E6E0-497A-A87D-CE1404FCCE2D}" type="pres">
      <dgm:prSet presAssocID="{15D516EA-71AF-40EE-A83B-49D399BE9AC3}" presName="background4" presStyleLbl="node4" presStyleIdx="34" presStyleCnt="77"/>
      <dgm:spPr/>
    </dgm:pt>
    <dgm:pt modelId="{693F6880-08AC-4323-A2E8-C2415B7A1188}" type="pres">
      <dgm:prSet presAssocID="{15D516EA-71AF-40EE-A83B-49D399BE9AC3}" presName="text4" presStyleLbl="fgAcc4" presStyleIdx="34" presStyleCnt="77" custScaleX="238370" custScaleY="13410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3713C86-CCAC-4E3B-BE4E-7C4A5C700E90}" type="pres">
      <dgm:prSet presAssocID="{15D516EA-71AF-40EE-A83B-49D399BE9AC3}" presName="hierChild5" presStyleCnt="0"/>
      <dgm:spPr/>
    </dgm:pt>
    <dgm:pt modelId="{9993E97C-91A4-4736-BC3D-C679B9B3DD8B}" type="pres">
      <dgm:prSet presAssocID="{6AA8BEA6-1E5F-49C2-B9B7-0CD46AA590A0}" presName="Name23" presStyleLbl="parChTrans1D4" presStyleIdx="35" presStyleCnt="77"/>
      <dgm:spPr/>
      <dgm:t>
        <a:bodyPr/>
        <a:lstStyle/>
        <a:p>
          <a:endParaRPr lang="es-CO"/>
        </a:p>
      </dgm:t>
    </dgm:pt>
    <dgm:pt modelId="{06A8EEDC-FEA0-4451-8940-7DE438802F76}" type="pres">
      <dgm:prSet presAssocID="{D230B07D-106B-47B7-BE42-7BAFAEE197B8}" presName="hierRoot4" presStyleCnt="0"/>
      <dgm:spPr/>
    </dgm:pt>
    <dgm:pt modelId="{3CD5E19F-5E93-4E0E-B9BE-47A632F0A153}" type="pres">
      <dgm:prSet presAssocID="{D230B07D-106B-47B7-BE42-7BAFAEE197B8}" presName="composite4" presStyleCnt="0"/>
      <dgm:spPr/>
    </dgm:pt>
    <dgm:pt modelId="{3297CFFC-7A84-4ED1-82E6-289B460A9744}" type="pres">
      <dgm:prSet presAssocID="{D230B07D-106B-47B7-BE42-7BAFAEE197B8}" presName="background4" presStyleLbl="node4" presStyleIdx="35" presStyleCnt="77"/>
      <dgm:spPr/>
    </dgm:pt>
    <dgm:pt modelId="{0E2C2217-6A05-49BB-96DB-44C6C91709F5}" type="pres">
      <dgm:prSet presAssocID="{D230B07D-106B-47B7-BE42-7BAFAEE197B8}" presName="text4" presStyleLbl="fgAcc4" presStyleIdx="35" presStyleCnt="77" custScaleX="294405" custScaleY="13711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83F075E-C4D0-4328-9172-2D4096CB0C4E}" type="pres">
      <dgm:prSet presAssocID="{D230B07D-106B-47B7-BE42-7BAFAEE197B8}" presName="hierChild5" presStyleCnt="0"/>
      <dgm:spPr/>
    </dgm:pt>
    <dgm:pt modelId="{4554AA89-C61B-448C-B18A-DDF4CF1220B6}" type="pres">
      <dgm:prSet presAssocID="{7204CC61-C59C-4581-9183-64D8A65D9F7B}" presName="Name23" presStyleLbl="parChTrans1D4" presStyleIdx="36" presStyleCnt="77"/>
      <dgm:spPr/>
      <dgm:t>
        <a:bodyPr/>
        <a:lstStyle/>
        <a:p>
          <a:endParaRPr lang="es-CO"/>
        </a:p>
      </dgm:t>
    </dgm:pt>
    <dgm:pt modelId="{DA516699-2DF8-42D2-B5B3-73808B61DC9B}" type="pres">
      <dgm:prSet presAssocID="{0995116F-2675-4D45-AE22-6E06721299E2}" presName="hierRoot4" presStyleCnt="0"/>
      <dgm:spPr/>
    </dgm:pt>
    <dgm:pt modelId="{BC5DAFCB-A724-4F0A-A19C-54CD247B69F8}" type="pres">
      <dgm:prSet presAssocID="{0995116F-2675-4D45-AE22-6E06721299E2}" presName="composite4" presStyleCnt="0"/>
      <dgm:spPr/>
    </dgm:pt>
    <dgm:pt modelId="{DB587552-3BC2-489F-86E8-026ABB3C34FD}" type="pres">
      <dgm:prSet presAssocID="{0995116F-2675-4D45-AE22-6E06721299E2}" presName="background4" presStyleLbl="node4" presStyleIdx="36" presStyleCnt="77"/>
      <dgm:spPr/>
    </dgm:pt>
    <dgm:pt modelId="{00430D10-9FE4-453A-85DF-273AC6F1A803}" type="pres">
      <dgm:prSet presAssocID="{0995116F-2675-4D45-AE22-6E06721299E2}" presName="text4" presStyleLbl="fgAcc4" presStyleIdx="36" presStyleCnt="77" custScaleX="248252" custScaleY="17772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AFF4B39-611D-4777-8C0A-CEDC1DFBF957}" type="pres">
      <dgm:prSet presAssocID="{0995116F-2675-4D45-AE22-6E06721299E2}" presName="hierChild5" presStyleCnt="0"/>
      <dgm:spPr/>
    </dgm:pt>
    <dgm:pt modelId="{25939F2B-B9D8-4496-A9A5-7CE181BE5206}" type="pres">
      <dgm:prSet presAssocID="{08D4A33F-2DA0-412E-A797-562C575C3001}" presName="Name23" presStyleLbl="parChTrans1D4" presStyleIdx="37" presStyleCnt="77"/>
      <dgm:spPr/>
      <dgm:t>
        <a:bodyPr/>
        <a:lstStyle/>
        <a:p>
          <a:endParaRPr lang="es-CO"/>
        </a:p>
      </dgm:t>
    </dgm:pt>
    <dgm:pt modelId="{0982FBCB-8DCA-4256-AC85-6F12903ACF67}" type="pres">
      <dgm:prSet presAssocID="{7CFAD226-F4E2-4B91-9AE3-9239AC9CD93C}" presName="hierRoot4" presStyleCnt="0"/>
      <dgm:spPr/>
    </dgm:pt>
    <dgm:pt modelId="{470CC19B-89D7-45BD-83E0-98DC090A1B01}" type="pres">
      <dgm:prSet presAssocID="{7CFAD226-F4E2-4B91-9AE3-9239AC9CD93C}" presName="composite4" presStyleCnt="0"/>
      <dgm:spPr/>
    </dgm:pt>
    <dgm:pt modelId="{A109CADB-F4FF-4952-B2FE-58610BE15C3B}" type="pres">
      <dgm:prSet presAssocID="{7CFAD226-F4E2-4B91-9AE3-9239AC9CD93C}" presName="background4" presStyleLbl="node4" presStyleIdx="37" presStyleCnt="77"/>
      <dgm:spPr/>
    </dgm:pt>
    <dgm:pt modelId="{3F128DF2-59F1-421A-A928-0FDB3A10CD0A}" type="pres">
      <dgm:prSet presAssocID="{7CFAD226-F4E2-4B91-9AE3-9239AC9CD93C}" presName="text4" presStyleLbl="fgAcc4" presStyleIdx="37" presStyleCnt="77" custScaleX="210621" custScaleY="12461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BA480E6-0623-4449-B443-59EBE23CD607}" type="pres">
      <dgm:prSet presAssocID="{7CFAD226-F4E2-4B91-9AE3-9239AC9CD93C}" presName="hierChild5" presStyleCnt="0"/>
      <dgm:spPr/>
    </dgm:pt>
    <dgm:pt modelId="{9D168270-81EE-414C-9233-60AD932017BE}" type="pres">
      <dgm:prSet presAssocID="{C9E687F3-9B87-4EDC-A2CA-127F8F3B30FF}" presName="Name23" presStyleLbl="parChTrans1D4" presStyleIdx="38" presStyleCnt="77"/>
      <dgm:spPr/>
      <dgm:t>
        <a:bodyPr/>
        <a:lstStyle/>
        <a:p>
          <a:endParaRPr lang="es-CO"/>
        </a:p>
      </dgm:t>
    </dgm:pt>
    <dgm:pt modelId="{C0C72947-D13C-4D42-B8E2-4571A033B597}" type="pres">
      <dgm:prSet presAssocID="{4B9F1E2B-889C-4E19-A6B1-29AA53A99792}" presName="hierRoot4" presStyleCnt="0"/>
      <dgm:spPr/>
    </dgm:pt>
    <dgm:pt modelId="{0972ADFA-1E85-4783-B1D3-6F615109B641}" type="pres">
      <dgm:prSet presAssocID="{4B9F1E2B-889C-4E19-A6B1-29AA53A99792}" presName="composite4" presStyleCnt="0"/>
      <dgm:spPr/>
    </dgm:pt>
    <dgm:pt modelId="{AA31679E-9124-4102-B536-28DA9F5611A0}" type="pres">
      <dgm:prSet presAssocID="{4B9F1E2B-889C-4E19-A6B1-29AA53A99792}" presName="background4" presStyleLbl="node4" presStyleIdx="38" presStyleCnt="77"/>
      <dgm:spPr/>
    </dgm:pt>
    <dgm:pt modelId="{6BBD7D41-ECC6-4949-87AA-E156D0FF4627}" type="pres">
      <dgm:prSet presAssocID="{4B9F1E2B-889C-4E19-A6B1-29AA53A99792}" presName="text4" presStyleLbl="fgAcc4" presStyleIdx="38" presStyleCnt="77" custScaleX="284792" custScaleY="14343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9262CAE-EECC-4208-A3E0-AA44278ADC3F}" type="pres">
      <dgm:prSet presAssocID="{4B9F1E2B-889C-4E19-A6B1-29AA53A99792}" presName="hierChild5" presStyleCnt="0"/>
      <dgm:spPr/>
    </dgm:pt>
    <dgm:pt modelId="{14A577B3-E7AE-4EEA-B450-0D0265537D0C}" type="pres">
      <dgm:prSet presAssocID="{CF3EC9C9-CBF2-4673-BD4F-5F7A936AE566}" presName="Name23" presStyleLbl="parChTrans1D4" presStyleIdx="39" presStyleCnt="77"/>
      <dgm:spPr/>
      <dgm:t>
        <a:bodyPr/>
        <a:lstStyle/>
        <a:p>
          <a:endParaRPr lang="es-CO"/>
        </a:p>
      </dgm:t>
    </dgm:pt>
    <dgm:pt modelId="{5C5F7048-6299-4672-AC1E-E4E9F1779562}" type="pres">
      <dgm:prSet presAssocID="{D8AB02CD-CD5B-4B8A-8C4A-D911595E5ABC}" presName="hierRoot4" presStyleCnt="0"/>
      <dgm:spPr/>
    </dgm:pt>
    <dgm:pt modelId="{39B2275E-8920-40F0-8ADD-F7ADA2E6A9BA}" type="pres">
      <dgm:prSet presAssocID="{D8AB02CD-CD5B-4B8A-8C4A-D911595E5ABC}" presName="composite4" presStyleCnt="0"/>
      <dgm:spPr/>
    </dgm:pt>
    <dgm:pt modelId="{5BA1551F-B3EF-4DC7-89DF-953EC2551D32}" type="pres">
      <dgm:prSet presAssocID="{D8AB02CD-CD5B-4B8A-8C4A-D911595E5ABC}" presName="background4" presStyleLbl="node4" presStyleIdx="39" presStyleCnt="77"/>
      <dgm:spPr/>
    </dgm:pt>
    <dgm:pt modelId="{9F67021F-B21C-4722-97F9-BCBF6E940D4E}" type="pres">
      <dgm:prSet presAssocID="{D8AB02CD-CD5B-4B8A-8C4A-D911595E5ABC}" presName="text4" presStyleLbl="fgAcc4" presStyleIdx="39" presStyleCnt="77" custScaleX="250332" custScaleY="20168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C5A5F33-3062-4ECB-A303-47B03947EC60}" type="pres">
      <dgm:prSet presAssocID="{D8AB02CD-CD5B-4B8A-8C4A-D911595E5ABC}" presName="hierChild5" presStyleCnt="0"/>
      <dgm:spPr/>
    </dgm:pt>
    <dgm:pt modelId="{831E1FFD-3F52-4CCD-87B8-E0BBA738F407}" type="pres">
      <dgm:prSet presAssocID="{FC212E79-D55A-473E-A07B-44887315B1B0}" presName="Name23" presStyleLbl="parChTrans1D4" presStyleIdx="40" presStyleCnt="77"/>
      <dgm:spPr/>
      <dgm:t>
        <a:bodyPr/>
        <a:lstStyle/>
        <a:p>
          <a:endParaRPr lang="es-CO"/>
        </a:p>
      </dgm:t>
    </dgm:pt>
    <dgm:pt modelId="{711F7E8B-6C9D-4AAC-B999-610A40831380}" type="pres">
      <dgm:prSet presAssocID="{6189F40F-88D5-4D35-8486-3ACDDC4E6060}" presName="hierRoot4" presStyleCnt="0"/>
      <dgm:spPr/>
    </dgm:pt>
    <dgm:pt modelId="{2EC89A00-62AF-4104-8293-CEA10C8C2ED1}" type="pres">
      <dgm:prSet presAssocID="{6189F40F-88D5-4D35-8486-3ACDDC4E6060}" presName="composite4" presStyleCnt="0"/>
      <dgm:spPr/>
    </dgm:pt>
    <dgm:pt modelId="{6DF1B237-284C-4F0A-88C1-8A495B845E5F}" type="pres">
      <dgm:prSet presAssocID="{6189F40F-88D5-4D35-8486-3ACDDC4E6060}" presName="background4" presStyleLbl="node4" presStyleIdx="40" presStyleCnt="77"/>
      <dgm:spPr/>
    </dgm:pt>
    <dgm:pt modelId="{754CDE1A-C1C9-467E-A1CF-01DA413BA530}" type="pres">
      <dgm:prSet presAssocID="{6189F40F-88D5-4D35-8486-3ACDDC4E6060}" presName="text4" presStyleLbl="fgAcc4" presStyleIdx="40" presStyleCnt="77" custScaleX="309850" custScaleY="12984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C10A5C8-B5BF-4CE6-A2B5-16237B807F35}" type="pres">
      <dgm:prSet presAssocID="{6189F40F-88D5-4D35-8486-3ACDDC4E6060}" presName="hierChild5" presStyleCnt="0"/>
      <dgm:spPr/>
    </dgm:pt>
    <dgm:pt modelId="{56836015-EC0C-43CC-BD74-AD5138C60B76}" type="pres">
      <dgm:prSet presAssocID="{8F77AF50-A25F-46E4-A319-E4560C93A9CF}" presName="Name23" presStyleLbl="parChTrans1D4" presStyleIdx="41" presStyleCnt="77"/>
      <dgm:spPr/>
      <dgm:t>
        <a:bodyPr/>
        <a:lstStyle/>
        <a:p>
          <a:endParaRPr lang="es-CO"/>
        </a:p>
      </dgm:t>
    </dgm:pt>
    <dgm:pt modelId="{754CF668-60B9-47F8-B2DB-CC161A25F855}" type="pres">
      <dgm:prSet presAssocID="{359A9963-B7BD-40CB-9695-BA37EC065AC2}" presName="hierRoot4" presStyleCnt="0"/>
      <dgm:spPr/>
    </dgm:pt>
    <dgm:pt modelId="{797D7F82-061F-4698-B27F-9B54E62134A2}" type="pres">
      <dgm:prSet presAssocID="{359A9963-B7BD-40CB-9695-BA37EC065AC2}" presName="composite4" presStyleCnt="0"/>
      <dgm:spPr/>
    </dgm:pt>
    <dgm:pt modelId="{0BFD1FCF-3403-4E73-99E7-6F23345F2681}" type="pres">
      <dgm:prSet presAssocID="{359A9963-B7BD-40CB-9695-BA37EC065AC2}" presName="background4" presStyleLbl="node4" presStyleIdx="41" presStyleCnt="77"/>
      <dgm:spPr/>
    </dgm:pt>
    <dgm:pt modelId="{E37B67D7-2E40-493F-93DA-179F3099F678}" type="pres">
      <dgm:prSet presAssocID="{359A9963-B7BD-40CB-9695-BA37EC065AC2}" presName="text4" presStyleLbl="fgAcc4" presStyleIdx="41" presStyleCnt="77" custScaleX="250332" custScaleY="20654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F590121-7F88-4437-9F8E-A7FB645E7221}" type="pres">
      <dgm:prSet presAssocID="{359A9963-B7BD-40CB-9695-BA37EC065AC2}" presName="hierChild5" presStyleCnt="0"/>
      <dgm:spPr/>
    </dgm:pt>
    <dgm:pt modelId="{22E96723-6FF1-4BB3-8119-7A8BF9D06EA6}" type="pres">
      <dgm:prSet presAssocID="{1E4A7CF7-0A69-4C01-B19F-293248B6FDC4}" presName="Name17" presStyleLbl="parChTrans1D3" presStyleIdx="2" presStyleCnt="5"/>
      <dgm:spPr/>
      <dgm:t>
        <a:bodyPr/>
        <a:lstStyle/>
        <a:p>
          <a:endParaRPr lang="es-CO"/>
        </a:p>
      </dgm:t>
    </dgm:pt>
    <dgm:pt modelId="{8A2D9ADC-674B-4366-8AF1-93235E9927BE}" type="pres">
      <dgm:prSet presAssocID="{87B69EFC-3794-4BC6-A937-494A05F805FC}" presName="hierRoot3" presStyleCnt="0"/>
      <dgm:spPr/>
    </dgm:pt>
    <dgm:pt modelId="{BAF905A2-B556-4CCB-85BD-5F12B6EB33B7}" type="pres">
      <dgm:prSet presAssocID="{87B69EFC-3794-4BC6-A937-494A05F805FC}" presName="composite3" presStyleCnt="0"/>
      <dgm:spPr/>
    </dgm:pt>
    <dgm:pt modelId="{923019B1-C28D-46D8-B3FE-579E08301285}" type="pres">
      <dgm:prSet presAssocID="{87B69EFC-3794-4BC6-A937-494A05F805FC}" presName="background3" presStyleLbl="node3" presStyleIdx="2" presStyleCnt="5"/>
      <dgm:spPr/>
    </dgm:pt>
    <dgm:pt modelId="{C86F8282-D142-4A60-AFA0-B6C05020ACE4}" type="pres">
      <dgm:prSet presAssocID="{87B69EFC-3794-4BC6-A937-494A05F805FC}" presName="text3" presStyleLbl="fgAcc3" presStyleIdx="2" presStyleCnt="5" custScaleX="495589" custScaleY="22450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83E7899-C559-4DD5-9699-836AC9D3CDC7}" type="pres">
      <dgm:prSet presAssocID="{87B69EFC-3794-4BC6-A937-494A05F805FC}" presName="hierChild4" presStyleCnt="0"/>
      <dgm:spPr/>
    </dgm:pt>
    <dgm:pt modelId="{6EE7BE11-1343-4838-81D6-8E395E3E119F}" type="pres">
      <dgm:prSet presAssocID="{C1EDE146-7D2D-4C39-9E39-6CC0EBA312D9}" presName="Name23" presStyleLbl="parChTrans1D4" presStyleIdx="42" presStyleCnt="77"/>
      <dgm:spPr/>
      <dgm:t>
        <a:bodyPr/>
        <a:lstStyle/>
        <a:p>
          <a:endParaRPr lang="es-CO"/>
        </a:p>
      </dgm:t>
    </dgm:pt>
    <dgm:pt modelId="{C913E529-0850-48A2-B9C2-5AE5D06E4F79}" type="pres">
      <dgm:prSet presAssocID="{4DABA832-9255-4AF3-81B8-691ECC78BC77}" presName="hierRoot4" presStyleCnt="0"/>
      <dgm:spPr/>
    </dgm:pt>
    <dgm:pt modelId="{15EF1624-5FCB-4D26-9BEE-5B6323BDA5B2}" type="pres">
      <dgm:prSet presAssocID="{4DABA832-9255-4AF3-81B8-691ECC78BC77}" presName="composite4" presStyleCnt="0"/>
      <dgm:spPr/>
    </dgm:pt>
    <dgm:pt modelId="{B1831A8D-E02D-4994-B00B-76D89DF2C60F}" type="pres">
      <dgm:prSet presAssocID="{4DABA832-9255-4AF3-81B8-691ECC78BC77}" presName="background4" presStyleLbl="node4" presStyleIdx="42" presStyleCnt="77"/>
      <dgm:spPr/>
    </dgm:pt>
    <dgm:pt modelId="{ED43F8F4-9053-4306-87AE-0B9B6811090F}" type="pres">
      <dgm:prSet presAssocID="{4DABA832-9255-4AF3-81B8-691ECC78BC77}" presName="text4" presStyleLbl="fgAcc4" presStyleIdx="42" presStyleCnt="77" custScaleX="185472" custScaleY="15615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B4E5BC0-E3A1-4D19-8397-C520C2CA1847}" type="pres">
      <dgm:prSet presAssocID="{4DABA832-9255-4AF3-81B8-691ECC78BC77}" presName="hierChild5" presStyleCnt="0"/>
      <dgm:spPr/>
    </dgm:pt>
    <dgm:pt modelId="{DA3B0D81-26DD-4F1F-9176-8513212D026B}" type="pres">
      <dgm:prSet presAssocID="{23DE9FDA-A3CC-4218-9F5C-F01AF9FA2DB2}" presName="Name23" presStyleLbl="parChTrans1D4" presStyleIdx="43" presStyleCnt="77"/>
      <dgm:spPr/>
      <dgm:t>
        <a:bodyPr/>
        <a:lstStyle/>
        <a:p>
          <a:endParaRPr lang="es-CO"/>
        </a:p>
      </dgm:t>
    </dgm:pt>
    <dgm:pt modelId="{45A383DE-AFD3-4520-91C6-2D1EBCD614D6}" type="pres">
      <dgm:prSet presAssocID="{759DDE2B-B69D-48FF-9106-5EB63BEE32AB}" presName="hierRoot4" presStyleCnt="0"/>
      <dgm:spPr/>
    </dgm:pt>
    <dgm:pt modelId="{4EF46BC1-0D9C-420D-B3B1-5DAF66AB80D8}" type="pres">
      <dgm:prSet presAssocID="{759DDE2B-B69D-48FF-9106-5EB63BEE32AB}" presName="composite4" presStyleCnt="0"/>
      <dgm:spPr/>
    </dgm:pt>
    <dgm:pt modelId="{12AD9178-CB93-49C3-A474-42708C8524C7}" type="pres">
      <dgm:prSet presAssocID="{759DDE2B-B69D-48FF-9106-5EB63BEE32AB}" presName="background4" presStyleLbl="node4" presStyleIdx="43" presStyleCnt="77"/>
      <dgm:spPr/>
    </dgm:pt>
    <dgm:pt modelId="{B86EE452-C34C-47DE-AA51-3D24C1FE4129}" type="pres">
      <dgm:prSet presAssocID="{759DDE2B-B69D-48FF-9106-5EB63BEE32AB}" presName="text4" presStyleLbl="fgAcc4" presStyleIdx="43" presStyleCnt="77" custScaleX="180160" custScaleY="10536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69418FF-E4A1-4053-A3D5-E4C450F9E02F}" type="pres">
      <dgm:prSet presAssocID="{759DDE2B-B69D-48FF-9106-5EB63BEE32AB}" presName="hierChild5" presStyleCnt="0"/>
      <dgm:spPr/>
    </dgm:pt>
    <dgm:pt modelId="{29118A20-C4F9-4C88-B216-99E7BB116398}" type="pres">
      <dgm:prSet presAssocID="{A8D3C494-4A55-4FBD-8324-D9AAE1038850}" presName="Name23" presStyleLbl="parChTrans1D4" presStyleIdx="44" presStyleCnt="77"/>
      <dgm:spPr/>
      <dgm:t>
        <a:bodyPr/>
        <a:lstStyle/>
        <a:p>
          <a:endParaRPr lang="es-CO"/>
        </a:p>
      </dgm:t>
    </dgm:pt>
    <dgm:pt modelId="{C64C3CB8-9B00-4408-AA9F-3F0367569611}" type="pres">
      <dgm:prSet presAssocID="{E17E5D21-806E-41D1-9D8B-C520A00E6898}" presName="hierRoot4" presStyleCnt="0"/>
      <dgm:spPr/>
    </dgm:pt>
    <dgm:pt modelId="{E50EF926-3EFE-491C-843E-7D7E07484B05}" type="pres">
      <dgm:prSet presAssocID="{E17E5D21-806E-41D1-9D8B-C520A00E6898}" presName="composite4" presStyleCnt="0"/>
      <dgm:spPr/>
    </dgm:pt>
    <dgm:pt modelId="{AE4C6DFD-3EBC-4004-B10E-E8DF601B4757}" type="pres">
      <dgm:prSet presAssocID="{E17E5D21-806E-41D1-9D8B-C520A00E6898}" presName="background4" presStyleLbl="node4" presStyleIdx="44" presStyleCnt="77"/>
      <dgm:spPr/>
    </dgm:pt>
    <dgm:pt modelId="{2677650C-81AC-4E03-B28F-A5073C948A64}" type="pres">
      <dgm:prSet presAssocID="{E17E5D21-806E-41D1-9D8B-C520A00E6898}" presName="text4" presStyleLbl="fgAcc4" presStyleIdx="44" presStyleCnt="77" custScaleX="271055" custScaleY="9112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A147ABA-BAAE-4D5D-9E3B-0DFD46FA89D3}" type="pres">
      <dgm:prSet presAssocID="{E17E5D21-806E-41D1-9D8B-C520A00E6898}" presName="hierChild5" presStyleCnt="0"/>
      <dgm:spPr/>
    </dgm:pt>
    <dgm:pt modelId="{AD209A18-05B2-4FDD-9FA6-FEA4C75202F7}" type="pres">
      <dgm:prSet presAssocID="{BC4EFF02-07B1-4386-B8A8-C52B92D616DD}" presName="Name23" presStyleLbl="parChTrans1D4" presStyleIdx="45" presStyleCnt="77"/>
      <dgm:spPr/>
      <dgm:t>
        <a:bodyPr/>
        <a:lstStyle/>
        <a:p>
          <a:endParaRPr lang="es-CO"/>
        </a:p>
      </dgm:t>
    </dgm:pt>
    <dgm:pt modelId="{79937A1E-4086-489D-9E10-FA0237ADFDBE}" type="pres">
      <dgm:prSet presAssocID="{7E07DC38-C85E-406D-8CCA-01E7D55CF9FE}" presName="hierRoot4" presStyleCnt="0"/>
      <dgm:spPr/>
    </dgm:pt>
    <dgm:pt modelId="{F6E2F56C-56ED-4D82-9CC6-E0F58FF71476}" type="pres">
      <dgm:prSet presAssocID="{7E07DC38-C85E-406D-8CCA-01E7D55CF9FE}" presName="composite4" presStyleCnt="0"/>
      <dgm:spPr/>
    </dgm:pt>
    <dgm:pt modelId="{EAF70C1B-45B1-4240-9D90-AF7E40A772C9}" type="pres">
      <dgm:prSet presAssocID="{7E07DC38-C85E-406D-8CCA-01E7D55CF9FE}" presName="background4" presStyleLbl="node4" presStyleIdx="45" presStyleCnt="77"/>
      <dgm:spPr/>
    </dgm:pt>
    <dgm:pt modelId="{0DE7A693-3A7D-4F12-99AA-3295D775B2BF}" type="pres">
      <dgm:prSet presAssocID="{7E07DC38-C85E-406D-8CCA-01E7D55CF9FE}" presName="text4" presStyleLbl="fgAcc4" presStyleIdx="45" presStyleCnt="77" custScaleX="277128" custScaleY="17651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309F307-D14B-435B-9AE4-FD7BB7F37B44}" type="pres">
      <dgm:prSet presAssocID="{7E07DC38-C85E-406D-8CCA-01E7D55CF9FE}" presName="hierChild5" presStyleCnt="0"/>
      <dgm:spPr/>
    </dgm:pt>
    <dgm:pt modelId="{312C86A5-A492-44C2-96BC-D4E4F309B929}" type="pres">
      <dgm:prSet presAssocID="{683B95F6-EF39-4E2F-9F4C-FF7915397552}" presName="Name23" presStyleLbl="parChTrans1D4" presStyleIdx="46" presStyleCnt="77"/>
      <dgm:spPr/>
      <dgm:t>
        <a:bodyPr/>
        <a:lstStyle/>
        <a:p>
          <a:endParaRPr lang="es-CO"/>
        </a:p>
      </dgm:t>
    </dgm:pt>
    <dgm:pt modelId="{179CDCE6-10FE-4763-8049-DCD28E361832}" type="pres">
      <dgm:prSet presAssocID="{541A1093-06B7-41B7-9500-1175708037EB}" presName="hierRoot4" presStyleCnt="0"/>
      <dgm:spPr/>
    </dgm:pt>
    <dgm:pt modelId="{734058A6-593D-4B98-A91B-51DC82ADF6EE}" type="pres">
      <dgm:prSet presAssocID="{541A1093-06B7-41B7-9500-1175708037EB}" presName="composite4" presStyleCnt="0"/>
      <dgm:spPr/>
    </dgm:pt>
    <dgm:pt modelId="{BC996449-FDD6-408E-9822-3F837CE36638}" type="pres">
      <dgm:prSet presAssocID="{541A1093-06B7-41B7-9500-1175708037EB}" presName="background4" presStyleLbl="node4" presStyleIdx="46" presStyleCnt="77"/>
      <dgm:spPr/>
    </dgm:pt>
    <dgm:pt modelId="{F9607640-2C05-4E3E-A188-82F82185135A}" type="pres">
      <dgm:prSet presAssocID="{541A1093-06B7-41B7-9500-1175708037EB}" presName="text4" presStyleLbl="fgAcc4" presStyleIdx="46" presStyleCnt="77" custScaleX="235962" custScaleY="16966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16CD0B2-0A3D-4269-AED5-4E722B32CCA9}" type="pres">
      <dgm:prSet presAssocID="{541A1093-06B7-41B7-9500-1175708037EB}" presName="hierChild5" presStyleCnt="0"/>
      <dgm:spPr/>
    </dgm:pt>
    <dgm:pt modelId="{AEBAF619-DC1A-477A-A852-7A5B6C02C758}" type="pres">
      <dgm:prSet presAssocID="{90BCFA92-B663-44AF-BD5A-57570825EED5}" presName="Name23" presStyleLbl="parChTrans1D4" presStyleIdx="47" presStyleCnt="77"/>
      <dgm:spPr/>
      <dgm:t>
        <a:bodyPr/>
        <a:lstStyle/>
        <a:p>
          <a:endParaRPr lang="es-CO"/>
        </a:p>
      </dgm:t>
    </dgm:pt>
    <dgm:pt modelId="{E060E605-A2CF-4F69-BE94-CE926651D3F3}" type="pres">
      <dgm:prSet presAssocID="{5F954DB0-B146-4BA9-8DEC-828BE786CD05}" presName="hierRoot4" presStyleCnt="0"/>
      <dgm:spPr/>
    </dgm:pt>
    <dgm:pt modelId="{2137036C-5B11-42B8-BC05-AF2ABF9AE7FF}" type="pres">
      <dgm:prSet presAssocID="{5F954DB0-B146-4BA9-8DEC-828BE786CD05}" presName="composite4" presStyleCnt="0"/>
      <dgm:spPr/>
    </dgm:pt>
    <dgm:pt modelId="{D8A37915-E23B-4C8D-A16E-DA499111117E}" type="pres">
      <dgm:prSet presAssocID="{5F954DB0-B146-4BA9-8DEC-828BE786CD05}" presName="background4" presStyleLbl="node4" presStyleIdx="47" presStyleCnt="77"/>
      <dgm:spPr/>
    </dgm:pt>
    <dgm:pt modelId="{E3551C15-C409-42E0-8ED7-5AAA7E75D76D}" type="pres">
      <dgm:prSet presAssocID="{5F954DB0-B146-4BA9-8DEC-828BE786CD05}" presName="text4" presStyleLbl="fgAcc4" presStyleIdx="47" presStyleCnt="77" custScaleX="249608" custScaleY="19153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B0CD4B0-D474-47E3-87C1-125B6150A4E7}" type="pres">
      <dgm:prSet presAssocID="{5F954DB0-B146-4BA9-8DEC-828BE786CD05}" presName="hierChild5" presStyleCnt="0"/>
      <dgm:spPr/>
    </dgm:pt>
    <dgm:pt modelId="{A5EA3E14-A50B-4FB5-9EDD-AADF8BE2D97B}" type="pres">
      <dgm:prSet presAssocID="{E0505432-F3D7-4767-9D6C-495785A7F733}" presName="Name23" presStyleLbl="parChTrans1D4" presStyleIdx="48" presStyleCnt="77"/>
      <dgm:spPr/>
      <dgm:t>
        <a:bodyPr/>
        <a:lstStyle/>
        <a:p>
          <a:endParaRPr lang="es-CO"/>
        </a:p>
      </dgm:t>
    </dgm:pt>
    <dgm:pt modelId="{DEC67513-FFE7-4551-A8F2-021C09A91568}" type="pres">
      <dgm:prSet presAssocID="{60ACFF7E-C239-45BF-9730-7EC6B6C5B021}" presName="hierRoot4" presStyleCnt="0"/>
      <dgm:spPr/>
    </dgm:pt>
    <dgm:pt modelId="{250F2D8F-ED82-4928-ACB0-BB8CB4DF5B84}" type="pres">
      <dgm:prSet presAssocID="{60ACFF7E-C239-45BF-9730-7EC6B6C5B021}" presName="composite4" presStyleCnt="0"/>
      <dgm:spPr/>
    </dgm:pt>
    <dgm:pt modelId="{82C31F27-3064-48E1-A027-10DB6CDC85FC}" type="pres">
      <dgm:prSet presAssocID="{60ACFF7E-C239-45BF-9730-7EC6B6C5B021}" presName="background4" presStyleLbl="node4" presStyleIdx="48" presStyleCnt="77"/>
      <dgm:spPr/>
    </dgm:pt>
    <dgm:pt modelId="{E7184D4C-3F5E-4BC7-9065-4AAAD006817F}" type="pres">
      <dgm:prSet presAssocID="{60ACFF7E-C239-45BF-9730-7EC6B6C5B021}" presName="text4" presStyleLbl="fgAcc4" presStyleIdx="48" presStyleCnt="77" custScaleX="271078" custScaleY="20274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972EF5B-1B45-4A97-9BA1-9CF8730C5D6A}" type="pres">
      <dgm:prSet presAssocID="{60ACFF7E-C239-45BF-9730-7EC6B6C5B021}" presName="hierChild5" presStyleCnt="0"/>
      <dgm:spPr/>
    </dgm:pt>
    <dgm:pt modelId="{8ADC7D21-23A9-4A86-B238-D131A2DB6394}" type="pres">
      <dgm:prSet presAssocID="{6397362F-FDA0-4E11-8FF6-4359960B148D}" presName="Name23" presStyleLbl="parChTrans1D4" presStyleIdx="49" presStyleCnt="77"/>
      <dgm:spPr/>
      <dgm:t>
        <a:bodyPr/>
        <a:lstStyle/>
        <a:p>
          <a:endParaRPr lang="es-CO"/>
        </a:p>
      </dgm:t>
    </dgm:pt>
    <dgm:pt modelId="{AD8E356C-A3BC-4799-A8FC-B537B8E02588}" type="pres">
      <dgm:prSet presAssocID="{D7D1C14C-CED2-4E5D-A9D1-24A5195CACA4}" presName="hierRoot4" presStyleCnt="0"/>
      <dgm:spPr/>
    </dgm:pt>
    <dgm:pt modelId="{5C5534CC-8E11-4F59-8B3D-F9A6879881E9}" type="pres">
      <dgm:prSet presAssocID="{D7D1C14C-CED2-4E5D-A9D1-24A5195CACA4}" presName="composite4" presStyleCnt="0"/>
      <dgm:spPr/>
    </dgm:pt>
    <dgm:pt modelId="{66921DC7-CA98-4D27-ADF5-E2FA56B642AD}" type="pres">
      <dgm:prSet presAssocID="{D7D1C14C-CED2-4E5D-A9D1-24A5195CACA4}" presName="background4" presStyleLbl="node4" presStyleIdx="49" presStyleCnt="77"/>
      <dgm:spPr/>
    </dgm:pt>
    <dgm:pt modelId="{692930FE-D1A0-4D46-8032-02CC6604C0CB}" type="pres">
      <dgm:prSet presAssocID="{D7D1C14C-CED2-4E5D-A9D1-24A5195CACA4}" presName="text4" presStyleLbl="fgAcc4" presStyleIdx="49" presStyleCnt="77" custScaleX="318581" custScaleY="15025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F2B041A-A74A-479D-8987-6C90B5C6D33B}" type="pres">
      <dgm:prSet presAssocID="{D7D1C14C-CED2-4E5D-A9D1-24A5195CACA4}" presName="hierChild5" presStyleCnt="0"/>
      <dgm:spPr/>
    </dgm:pt>
    <dgm:pt modelId="{71020CB4-0817-41F7-B31A-639C799E96CA}" type="pres">
      <dgm:prSet presAssocID="{23BEB52F-2AE8-46A4-A8C8-009808135B91}" presName="Name23" presStyleLbl="parChTrans1D4" presStyleIdx="50" presStyleCnt="77"/>
      <dgm:spPr/>
      <dgm:t>
        <a:bodyPr/>
        <a:lstStyle/>
        <a:p>
          <a:endParaRPr lang="es-CO"/>
        </a:p>
      </dgm:t>
    </dgm:pt>
    <dgm:pt modelId="{543DC30B-F43B-4726-8929-00CDA77C2E48}" type="pres">
      <dgm:prSet presAssocID="{7BFEDFED-4777-4187-9728-7E40E4C80665}" presName="hierRoot4" presStyleCnt="0"/>
      <dgm:spPr/>
    </dgm:pt>
    <dgm:pt modelId="{68B3F4D1-E241-4607-9FF5-3DBC164BF4A2}" type="pres">
      <dgm:prSet presAssocID="{7BFEDFED-4777-4187-9728-7E40E4C80665}" presName="composite4" presStyleCnt="0"/>
      <dgm:spPr/>
    </dgm:pt>
    <dgm:pt modelId="{A27136FA-0AB8-43BF-A359-BD8327DD5A6B}" type="pres">
      <dgm:prSet presAssocID="{7BFEDFED-4777-4187-9728-7E40E4C80665}" presName="background4" presStyleLbl="node4" presStyleIdx="50" presStyleCnt="77"/>
      <dgm:spPr/>
    </dgm:pt>
    <dgm:pt modelId="{9F1C3C38-3C4B-45D7-83F5-629E6D8504FF}" type="pres">
      <dgm:prSet presAssocID="{7BFEDFED-4777-4187-9728-7E40E4C80665}" presName="text4" presStyleLbl="fgAcc4" presStyleIdx="50" presStyleCnt="77" custScaleX="136619" custScaleY="13027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F9A188F-F37E-4523-AA3D-D9B5B0217D21}" type="pres">
      <dgm:prSet presAssocID="{7BFEDFED-4777-4187-9728-7E40E4C80665}" presName="hierChild5" presStyleCnt="0"/>
      <dgm:spPr/>
    </dgm:pt>
    <dgm:pt modelId="{24C92D1D-CE32-49E2-B372-219CE57634DE}" type="pres">
      <dgm:prSet presAssocID="{A4B7D6B3-AB80-42CC-998D-2836C98D1C25}" presName="Name23" presStyleLbl="parChTrans1D4" presStyleIdx="51" presStyleCnt="77"/>
      <dgm:spPr/>
      <dgm:t>
        <a:bodyPr/>
        <a:lstStyle/>
        <a:p>
          <a:endParaRPr lang="es-CO"/>
        </a:p>
      </dgm:t>
    </dgm:pt>
    <dgm:pt modelId="{523C0A74-7C1C-425A-8922-3A66F66ABC07}" type="pres">
      <dgm:prSet presAssocID="{23409472-4ED3-4C90-B0B5-CFA730045936}" presName="hierRoot4" presStyleCnt="0"/>
      <dgm:spPr/>
    </dgm:pt>
    <dgm:pt modelId="{0CB015DE-E90E-4AFC-A5DE-64E49743633E}" type="pres">
      <dgm:prSet presAssocID="{23409472-4ED3-4C90-B0B5-CFA730045936}" presName="composite4" presStyleCnt="0"/>
      <dgm:spPr/>
    </dgm:pt>
    <dgm:pt modelId="{66CDE381-4184-4DE0-8D81-75D694AB20F6}" type="pres">
      <dgm:prSet presAssocID="{23409472-4ED3-4C90-B0B5-CFA730045936}" presName="background4" presStyleLbl="node4" presStyleIdx="51" presStyleCnt="77"/>
      <dgm:spPr/>
    </dgm:pt>
    <dgm:pt modelId="{379030AA-39D8-4423-856D-CE9C3B431F8F}" type="pres">
      <dgm:prSet presAssocID="{23409472-4ED3-4C90-B0B5-CFA730045936}" presName="text4" presStyleLbl="fgAcc4" presStyleIdx="51" presStyleCnt="77" custScaleX="291800" custScaleY="12884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714807D-8C13-4985-943A-112C5CBE6003}" type="pres">
      <dgm:prSet presAssocID="{23409472-4ED3-4C90-B0B5-CFA730045936}" presName="hierChild5" presStyleCnt="0"/>
      <dgm:spPr/>
    </dgm:pt>
    <dgm:pt modelId="{2F2F4C0D-F801-4638-B7F6-3F5C2AC59FC6}" type="pres">
      <dgm:prSet presAssocID="{EB132860-4F26-479A-A896-4D52ADF0A34A}" presName="Name23" presStyleLbl="parChTrans1D4" presStyleIdx="52" presStyleCnt="77"/>
      <dgm:spPr/>
      <dgm:t>
        <a:bodyPr/>
        <a:lstStyle/>
        <a:p>
          <a:endParaRPr lang="es-CO"/>
        </a:p>
      </dgm:t>
    </dgm:pt>
    <dgm:pt modelId="{550DCC10-13F5-4638-8BA3-B475D303B942}" type="pres">
      <dgm:prSet presAssocID="{88DC0E30-D26E-4653-A5FD-A73171FA7B42}" presName="hierRoot4" presStyleCnt="0"/>
      <dgm:spPr/>
    </dgm:pt>
    <dgm:pt modelId="{857147EF-005A-4D16-9F24-1F1D8DDDB6F9}" type="pres">
      <dgm:prSet presAssocID="{88DC0E30-D26E-4653-A5FD-A73171FA7B42}" presName="composite4" presStyleCnt="0"/>
      <dgm:spPr/>
    </dgm:pt>
    <dgm:pt modelId="{239E4ADD-7703-48EF-A7B3-9E92E950521B}" type="pres">
      <dgm:prSet presAssocID="{88DC0E30-D26E-4653-A5FD-A73171FA7B42}" presName="background4" presStyleLbl="node4" presStyleIdx="52" presStyleCnt="77"/>
      <dgm:spPr/>
    </dgm:pt>
    <dgm:pt modelId="{B25608F4-52EF-4CF4-BCA0-6EC927A7E7FB}" type="pres">
      <dgm:prSet presAssocID="{88DC0E30-D26E-4653-A5FD-A73171FA7B42}" presName="text4" presStyleLbl="fgAcc4" presStyleIdx="52" presStyleCnt="77" custScaleX="274372" custScaleY="13468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FA5D397-3D2D-453A-B6A1-86A2C3BADD73}" type="pres">
      <dgm:prSet presAssocID="{88DC0E30-D26E-4653-A5FD-A73171FA7B42}" presName="hierChild5" presStyleCnt="0"/>
      <dgm:spPr/>
    </dgm:pt>
    <dgm:pt modelId="{C85AF8AC-54BE-45EF-8E59-B3D36C3E85F4}" type="pres">
      <dgm:prSet presAssocID="{ECA4F559-3967-4812-97BF-88304B330391}" presName="Name23" presStyleLbl="parChTrans1D4" presStyleIdx="53" presStyleCnt="77"/>
      <dgm:spPr/>
      <dgm:t>
        <a:bodyPr/>
        <a:lstStyle/>
        <a:p>
          <a:endParaRPr lang="es-CO"/>
        </a:p>
      </dgm:t>
    </dgm:pt>
    <dgm:pt modelId="{80625DB3-8F08-411B-B15B-49C0BF3C53C8}" type="pres">
      <dgm:prSet presAssocID="{27829532-6650-424B-9DAE-9226FE7CE8D3}" presName="hierRoot4" presStyleCnt="0"/>
      <dgm:spPr/>
    </dgm:pt>
    <dgm:pt modelId="{35566456-F255-4BAC-B612-2E0322D11E42}" type="pres">
      <dgm:prSet presAssocID="{27829532-6650-424B-9DAE-9226FE7CE8D3}" presName="composite4" presStyleCnt="0"/>
      <dgm:spPr/>
    </dgm:pt>
    <dgm:pt modelId="{B3F89C8E-D21D-4B11-9CD8-F47AFF01FC41}" type="pres">
      <dgm:prSet presAssocID="{27829532-6650-424B-9DAE-9226FE7CE8D3}" presName="background4" presStyleLbl="node4" presStyleIdx="53" presStyleCnt="77"/>
      <dgm:spPr/>
    </dgm:pt>
    <dgm:pt modelId="{DC83C612-A68C-4F4D-8BF0-ED123FDC566E}" type="pres">
      <dgm:prSet presAssocID="{27829532-6650-424B-9DAE-9226FE7CE8D3}" presName="text4" presStyleLbl="fgAcc4" presStyleIdx="53" presStyleCnt="77" custScaleX="327702" custScaleY="9832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813E0D8-4699-4BB4-A00C-4542F21C7A5A}" type="pres">
      <dgm:prSet presAssocID="{27829532-6650-424B-9DAE-9226FE7CE8D3}" presName="hierChild5" presStyleCnt="0"/>
      <dgm:spPr/>
    </dgm:pt>
    <dgm:pt modelId="{B006454A-D412-4C37-A567-0ED225A5159A}" type="pres">
      <dgm:prSet presAssocID="{AC8EA295-CAEE-420D-BF23-97D86D95BF0F}" presName="Name23" presStyleLbl="parChTrans1D4" presStyleIdx="54" presStyleCnt="77"/>
      <dgm:spPr/>
      <dgm:t>
        <a:bodyPr/>
        <a:lstStyle/>
        <a:p>
          <a:endParaRPr lang="es-CO"/>
        </a:p>
      </dgm:t>
    </dgm:pt>
    <dgm:pt modelId="{C3A46B38-7D87-496B-968B-6E964D3152E2}" type="pres">
      <dgm:prSet presAssocID="{5534154B-45A7-4CE2-86DD-ED9123DC8969}" presName="hierRoot4" presStyleCnt="0"/>
      <dgm:spPr/>
    </dgm:pt>
    <dgm:pt modelId="{15A53252-EC86-4AA6-8344-1DAE5A6527F4}" type="pres">
      <dgm:prSet presAssocID="{5534154B-45A7-4CE2-86DD-ED9123DC8969}" presName="composite4" presStyleCnt="0"/>
      <dgm:spPr/>
    </dgm:pt>
    <dgm:pt modelId="{8994DC25-7F89-497E-A2AF-D8A3C957CC78}" type="pres">
      <dgm:prSet presAssocID="{5534154B-45A7-4CE2-86DD-ED9123DC8969}" presName="background4" presStyleLbl="node4" presStyleIdx="54" presStyleCnt="77"/>
      <dgm:spPr/>
    </dgm:pt>
    <dgm:pt modelId="{501C0E6D-5E5E-4F00-AAD3-6D5C2C3B4936}" type="pres">
      <dgm:prSet presAssocID="{5534154B-45A7-4CE2-86DD-ED9123DC8969}" presName="text4" presStyleLbl="fgAcc4" presStyleIdx="54" presStyleCnt="77" custScaleX="206606" custScaleY="11175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BD9E25F-0D80-4B5A-9A2A-E83C32484BD8}" type="pres">
      <dgm:prSet presAssocID="{5534154B-45A7-4CE2-86DD-ED9123DC8969}" presName="hierChild5" presStyleCnt="0"/>
      <dgm:spPr/>
    </dgm:pt>
    <dgm:pt modelId="{493A9F2F-D7B9-48A6-BDD9-78CF5F313005}" type="pres">
      <dgm:prSet presAssocID="{56C8E33A-9030-4D0C-B1BB-12DDA3564B52}" presName="Name23" presStyleLbl="parChTrans1D4" presStyleIdx="55" presStyleCnt="77"/>
      <dgm:spPr/>
      <dgm:t>
        <a:bodyPr/>
        <a:lstStyle/>
        <a:p>
          <a:endParaRPr lang="es-CO"/>
        </a:p>
      </dgm:t>
    </dgm:pt>
    <dgm:pt modelId="{1DAD7B5F-5E06-4149-AEC5-57AF8046C02B}" type="pres">
      <dgm:prSet presAssocID="{14239380-05D3-4E70-AA87-8572B5218E1A}" presName="hierRoot4" presStyleCnt="0"/>
      <dgm:spPr/>
    </dgm:pt>
    <dgm:pt modelId="{50E5DD3B-48A9-4AAC-9211-B1DF57A46DE1}" type="pres">
      <dgm:prSet presAssocID="{14239380-05D3-4E70-AA87-8572B5218E1A}" presName="composite4" presStyleCnt="0"/>
      <dgm:spPr/>
    </dgm:pt>
    <dgm:pt modelId="{8DD3F738-60E2-4183-9109-077AFCAE127C}" type="pres">
      <dgm:prSet presAssocID="{14239380-05D3-4E70-AA87-8572B5218E1A}" presName="background4" presStyleLbl="node4" presStyleIdx="55" presStyleCnt="77"/>
      <dgm:spPr/>
    </dgm:pt>
    <dgm:pt modelId="{71F068B7-D450-4275-A995-1BA11A9F8789}" type="pres">
      <dgm:prSet presAssocID="{14239380-05D3-4E70-AA87-8572B5218E1A}" presName="text4" presStyleLbl="fgAcc4" presStyleIdx="55" presStyleCnt="77" custScaleX="302418" custScaleY="20209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78458F6-714B-414C-91A8-9F896086C7E1}" type="pres">
      <dgm:prSet presAssocID="{14239380-05D3-4E70-AA87-8572B5218E1A}" presName="hierChild5" presStyleCnt="0"/>
      <dgm:spPr/>
    </dgm:pt>
    <dgm:pt modelId="{E294049E-663C-4A65-8288-3188F7F7365C}" type="pres">
      <dgm:prSet presAssocID="{1EBD3484-A145-41C1-9798-32B4BA2EE1D5}" presName="Name23" presStyleLbl="parChTrans1D4" presStyleIdx="56" presStyleCnt="77"/>
      <dgm:spPr/>
      <dgm:t>
        <a:bodyPr/>
        <a:lstStyle/>
        <a:p>
          <a:endParaRPr lang="es-CO"/>
        </a:p>
      </dgm:t>
    </dgm:pt>
    <dgm:pt modelId="{03837B20-DD86-4C54-9D0A-5637C11ABC9F}" type="pres">
      <dgm:prSet presAssocID="{77EE5A97-81F8-4271-8418-4648BC214DD9}" presName="hierRoot4" presStyleCnt="0"/>
      <dgm:spPr/>
    </dgm:pt>
    <dgm:pt modelId="{F0C3A7C9-FC33-478E-AE92-BE14961E8270}" type="pres">
      <dgm:prSet presAssocID="{77EE5A97-81F8-4271-8418-4648BC214DD9}" presName="composite4" presStyleCnt="0"/>
      <dgm:spPr/>
    </dgm:pt>
    <dgm:pt modelId="{A9A18213-A559-4CB4-83A8-7591C94A4629}" type="pres">
      <dgm:prSet presAssocID="{77EE5A97-81F8-4271-8418-4648BC214DD9}" presName="background4" presStyleLbl="node4" presStyleIdx="56" presStyleCnt="77"/>
      <dgm:spPr/>
    </dgm:pt>
    <dgm:pt modelId="{B7F8A146-025E-4DEE-ADC2-6F1682EE7410}" type="pres">
      <dgm:prSet presAssocID="{77EE5A97-81F8-4271-8418-4648BC214DD9}" presName="text4" presStyleLbl="fgAcc4" presStyleIdx="56" presStyleCnt="77" custScaleX="245658" custScaleY="18335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62A227E-2FEB-4A6E-A4EA-D0059D12327D}" type="pres">
      <dgm:prSet presAssocID="{77EE5A97-81F8-4271-8418-4648BC214DD9}" presName="hierChild5" presStyleCnt="0"/>
      <dgm:spPr/>
    </dgm:pt>
    <dgm:pt modelId="{43F2918D-06B9-4444-A919-AA2ED0DFD1E5}" type="pres">
      <dgm:prSet presAssocID="{3D396243-786C-4245-B28B-1AE0D4BC0586}" presName="Name23" presStyleLbl="parChTrans1D4" presStyleIdx="57" presStyleCnt="77"/>
      <dgm:spPr/>
      <dgm:t>
        <a:bodyPr/>
        <a:lstStyle/>
        <a:p>
          <a:endParaRPr lang="es-CO"/>
        </a:p>
      </dgm:t>
    </dgm:pt>
    <dgm:pt modelId="{6E58D774-220C-43A5-8C53-EB8B912CDFF7}" type="pres">
      <dgm:prSet presAssocID="{7D2A4DC9-CEF6-4CA5-813B-7A992AB369DC}" presName="hierRoot4" presStyleCnt="0"/>
      <dgm:spPr/>
    </dgm:pt>
    <dgm:pt modelId="{FF42B3A4-6339-496D-8609-EF9919C6B27E}" type="pres">
      <dgm:prSet presAssocID="{7D2A4DC9-CEF6-4CA5-813B-7A992AB369DC}" presName="composite4" presStyleCnt="0"/>
      <dgm:spPr/>
    </dgm:pt>
    <dgm:pt modelId="{011662F6-1435-486C-B8C3-662E5BC14AB3}" type="pres">
      <dgm:prSet presAssocID="{7D2A4DC9-CEF6-4CA5-813B-7A992AB369DC}" presName="background4" presStyleLbl="node4" presStyleIdx="57" presStyleCnt="77"/>
      <dgm:spPr/>
    </dgm:pt>
    <dgm:pt modelId="{40F62A20-18A0-4A1B-ACE3-19199B723770}" type="pres">
      <dgm:prSet presAssocID="{7D2A4DC9-CEF6-4CA5-813B-7A992AB369DC}" presName="text4" presStyleLbl="fgAcc4" presStyleIdx="57" presStyleCnt="77" custScaleX="378115" custScaleY="153582" custLinFactNeighborX="-3515" custLinFactNeighborY="-369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3E6C9A6-E774-4744-8F38-5A47CB25FEB8}" type="pres">
      <dgm:prSet presAssocID="{7D2A4DC9-CEF6-4CA5-813B-7A992AB369DC}" presName="hierChild5" presStyleCnt="0"/>
      <dgm:spPr/>
    </dgm:pt>
    <dgm:pt modelId="{1BFE3428-4413-4A5E-8680-15AF316E93E7}" type="pres">
      <dgm:prSet presAssocID="{3DBFAFF9-B81D-4B19-B721-E874AECC9676}" presName="Name23" presStyleLbl="parChTrans1D4" presStyleIdx="58" presStyleCnt="77"/>
      <dgm:spPr/>
      <dgm:t>
        <a:bodyPr/>
        <a:lstStyle/>
        <a:p>
          <a:endParaRPr lang="es-CO"/>
        </a:p>
      </dgm:t>
    </dgm:pt>
    <dgm:pt modelId="{D581E379-2699-4B2C-B007-0F462A927D0E}" type="pres">
      <dgm:prSet presAssocID="{855B9BF7-0997-4EA5-BF20-9B305BDE0023}" presName="hierRoot4" presStyleCnt="0"/>
      <dgm:spPr/>
    </dgm:pt>
    <dgm:pt modelId="{0AEE1DDB-1A41-4BFB-85A0-5E331DE70BCB}" type="pres">
      <dgm:prSet presAssocID="{855B9BF7-0997-4EA5-BF20-9B305BDE0023}" presName="composite4" presStyleCnt="0"/>
      <dgm:spPr/>
    </dgm:pt>
    <dgm:pt modelId="{72C0406F-1E82-4CED-90DE-4C821445436C}" type="pres">
      <dgm:prSet presAssocID="{855B9BF7-0997-4EA5-BF20-9B305BDE0023}" presName="background4" presStyleLbl="node4" presStyleIdx="58" presStyleCnt="77"/>
      <dgm:spPr/>
    </dgm:pt>
    <dgm:pt modelId="{BA3A0651-6ACD-409A-ABCB-07AB6F48EC4E}" type="pres">
      <dgm:prSet presAssocID="{855B9BF7-0997-4EA5-BF20-9B305BDE0023}" presName="text4" presStyleLbl="fgAcc4" presStyleIdx="58" presStyleCnt="77" custScaleX="300984" custScaleY="231969" custLinFactNeighborX="2343" custLinFactNeighborY="-738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553C4B4-457D-4E22-83D8-2365914C9D4C}" type="pres">
      <dgm:prSet presAssocID="{855B9BF7-0997-4EA5-BF20-9B305BDE0023}" presName="hierChild5" presStyleCnt="0"/>
      <dgm:spPr/>
    </dgm:pt>
    <dgm:pt modelId="{F010FA6B-938A-4D05-BC32-F6849AFBC21D}" type="pres">
      <dgm:prSet presAssocID="{528F0B1C-AD49-44E5-83B2-B8E4C567212F}" presName="Name23" presStyleLbl="parChTrans1D4" presStyleIdx="59" presStyleCnt="77"/>
      <dgm:spPr/>
      <dgm:t>
        <a:bodyPr/>
        <a:lstStyle/>
        <a:p>
          <a:endParaRPr lang="es-CO"/>
        </a:p>
      </dgm:t>
    </dgm:pt>
    <dgm:pt modelId="{EE24920E-B157-4E3F-BB72-641DEC206E86}" type="pres">
      <dgm:prSet presAssocID="{D63CAA50-869E-4FE4-9126-84088DD5D8D7}" presName="hierRoot4" presStyleCnt="0"/>
      <dgm:spPr/>
    </dgm:pt>
    <dgm:pt modelId="{EF6FC608-3EC1-4B89-8550-EE83D5C616FA}" type="pres">
      <dgm:prSet presAssocID="{D63CAA50-869E-4FE4-9126-84088DD5D8D7}" presName="composite4" presStyleCnt="0"/>
      <dgm:spPr/>
    </dgm:pt>
    <dgm:pt modelId="{6AF9DDAE-C76D-4058-86BB-0317F347C331}" type="pres">
      <dgm:prSet presAssocID="{D63CAA50-869E-4FE4-9126-84088DD5D8D7}" presName="background4" presStyleLbl="node4" presStyleIdx="59" presStyleCnt="77"/>
      <dgm:spPr/>
    </dgm:pt>
    <dgm:pt modelId="{7EEEB6B5-31AD-43FC-8A97-E3F55E9A2B22}" type="pres">
      <dgm:prSet presAssocID="{D63CAA50-869E-4FE4-9126-84088DD5D8D7}" presName="text4" presStyleLbl="fgAcc4" presStyleIdx="59" presStyleCnt="77" custScaleX="345818" custScaleY="24542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551FA08-F7A9-497E-B714-A4E9CAE2047D}" type="pres">
      <dgm:prSet presAssocID="{D63CAA50-869E-4FE4-9126-84088DD5D8D7}" presName="hierChild5" presStyleCnt="0"/>
      <dgm:spPr/>
    </dgm:pt>
    <dgm:pt modelId="{1D1C0644-03A7-40DF-8695-1BAB415D2D9B}" type="pres">
      <dgm:prSet presAssocID="{E7E12BFB-4472-4E85-B56C-D626E712E336}" presName="Name23" presStyleLbl="parChTrans1D4" presStyleIdx="60" presStyleCnt="77"/>
      <dgm:spPr/>
      <dgm:t>
        <a:bodyPr/>
        <a:lstStyle/>
        <a:p>
          <a:endParaRPr lang="es-CO"/>
        </a:p>
      </dgm:t>
    </dgm:pt>
    <dgm:pt modelId="{436A073F-E002-4228-B1E5-DB578C575983}" type="pres">
      <dgm:prSet presAssocID="{5E49595F-0E5C-4576-AD7D-CC9F4812A5C4}" presName="hierRoot4" presStyleCnt="0"/>
      <dgm:spPr/>
    </dgm:pt>
    <dgm:pt modelId="{053DDD3A-447D-4F03-AB6F-76D6E1393347}" type="pres">
      <dgm:prSet presAssocID="{5E49595F-0E5C-4576-AD7D-CC9F4812A5C4}" presName="composite4" presStyleCnt="0"/>
      <dgm:spPr/>
    </dgm:pt>
    <dgm:pt modelId="{06D43E6E-CF33-44DB-B8B0-AD1FD0B02372}" type="pres">
      <dgm:prSet presAssocID="{5E49595F-0E5C-4576-AD7D-CC9F4812A5C4}" presName="background4" presStyleLbl="node4" presStyleIdx="60" presStyleCnt="77"/>
      <dgm:spPr/>
    </dgm:pt>
    <dgm:pt modelId="{CED7EE9C-8ED6-4DC7-B9CC-7CCF5E0F9D46}" type="pres">
      <dgm:prSet presAssocID="{5E49595F-0E5C-4576-AD7D-CC9F4812A5C4}" presName="text4" presStyleLbl="fgAcc4" presStyleIdx="60" presStyleCnt="77" custScaleX="192093" custScaleY="17725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FB577A5-5754-4A15-B4B7-CC9DD193469D}" type="pres">
      <dgm:prSet presAssocID="{5E49595F-0E5C-4576-AD7D-CC9F4812A5C4}" presName="hierChild5" presStyleCnt="0"/>
      <dgm:spPr/>
    </dgm:pt>
    <dgm:pt modelId="{6032BC09-9996-4268-A490-FA17319086AD}" type="pres">
      <dgm:prSet presAssocID="{C1B3BB3B-5BAC-4DCC-A69F-258A5037C38E}" presName="Name23" presStyleLbl="parChTrans1D4" presStyleIdx="61" presStyleCnt="77"/>
      <dgm:spPr/>
      <dgm:t>
        <a:bodyPr/>
        <a:lstStyle/>
        <a:p>
          <a:endParaRPr lang="es-CO"/>
        </a:p>
      </dgm:t>
    </dgm:pt>
    <dgm:pt modelId="{F89AB050-42EE-41DB-9C0F-4A6EE2C152D1}" type="pres">
      <dgm:prSet presAssocID="{12EA3E87-D616-40BB-8EDC-5B8ADE1F3806}" presName="hierRoot4" presStyleCnt="0"/>
      <dgm:spPr/>
    </dgm:pt>
    <dgm:pt modelId="{9E48BF6F-5407-47A8-B285-26F80E8D9BAD}" type="pres">
      <dgm:prSet presAssocID="{12EA3E87-D616-40BB-8EDC-5B8ADE1F3806}" presName="composite4" presStyleCnt="0"/>
      <dgm:spPr/>
    </dgm:pt>
    <dgm:pt modelId="{AA3724EC-2376-4A72-A50C-0F179DE93AE4}" type="pres">
      <dgm:prSet presAssocID="{12EA3E87-D616-40BB-8EDC-5B8ADE1F3806}" presName="background4" presStyleLbl="node4" presStyleIdx="61" presStyleCnt="77"/>
      <dgm:spPr/>
    </dgm:pt>
    <dgm:pt modelId="{A4224F39-06F9-41E6-A439-B5264B4863E3}" type="pres">
      <dgm:prSet presAssocID="{12EA3E87-D616-40BB-8EDC-5B8ADE1F3806}" presName="text4" presStyleLbl="fgAcc4" presStyleIdx="61" presStyleCnt="77" custScaleX="212123" custScaleY="11906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9EF801A-6F14-4E5A-8D15-AB091EBE8452}" type="pres">
      <dgm:prSet presAssocID="{12EA3E87-D616-40BB-8EDC-5B8ADE1F3806}" presName="hierChild5" presStyleCnt="0"/>
      <dgm:spPr/>
    </dgm:pt>
    <dgm:pt modelId="{5A4FF266-C251-406A-BB9A-7FD5B780F563}" type="pres">
      <dgm:prSet presAssocID="{4D666F15-70FA-4949-984D-583979D2505E}" presName="Name23" presStyleLbl="parChTrans1D4" presStyleIdx="62" presStyleCnt="77"/>
      <dgm:spPr/>
      <dgm:t>
        <a:bodyPr/>
        <a:lstStyle/>
        <a:p>
          <a:endParaRPr lang="es-CO"/>
        </a:p>
      </dgm:t>
    </dgm:pt>
    <dgm:pt modelId="{A2C04142-DA96-49F7-AC50-3164B9E23E67}" type="pres">
      <dgm:prSet presAssocID="{42DC949B-D9EE-487E-B24E-5AD983C431B3}" presName="hierRoot4" presStyleCnt="0"/>
      <dgm:spPr/>
    </dgm:pt>
    <dgm:pt modelId="{7FD127E9-7538-4733-8899-1A4CEE5303B1}" type="pres">
      <dgm:prSet presAssocID="{42DC949B-D9EE-487E-B24E-5AD983C431B3}" presName="composite4" presStyleCnt="0"/>
      <dgm:spPr/>
    </dgm:pt>
    <dgm:pt modelId="{A2A2741D-F33A-4227-8095-CBD03D6817C8}" type="pres">
      <dgm:prSet presAssocID="{42DC949B-D9EE-487E-B24E-5AD983C431B3}" presName="background4" presStyleLbl="node4" presStyleIdx="62" presStyleCnt="77"/>
      <dgm:spPr/>
    </dgm:pt>
    <dgm:pt modelId="{02F4FFA3-FD7D-4293-83B0-24F80A105D6E}" type="pres">
      <dgm:prSet presAssocID="{42DC949B-D9EE-487E-B24E-5AD983C431B3}" presName="text4" presStyleLbl="fgAcc4" presStyleIdx="62" presStyleCnt="77" custScaleX="273844" custScaleY="11659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759DD71-420C-4B06-A1B0-A95890A91B8A}" type="pres">
      <dgm:prSet presAssocID="{42DC949B-D9EE-487E-B24E-5AD983C431B3}" presName="hierChild5" presStyleCnt="0"/>
      <dgm:spPr/>
    </dgm:pt>
    <dgm:pt modelId="{60436616-3792-439E-B392-3593EDFC673B}" type="pres">
      <dgm:prSet presAssocID="{5B19CF0C-2ABF-426B-BA9D-92D013BB69F1}" presName="Name23" presStyleLbl="parChTrans1D4" presStyleIdx="63" presStyleCnt="77"/>
      <dgm:spPr/>
      <dgm:t>
        <a:bodyPr/>
        <a:lstStyle/>
        <a:p>
          <a:endParaRPr lang="es-CO"/>
        </a:p>
      </dgm:t>
    </dgm:pt>
    <dgm:pt modelId="{9647F666-15C3-4E8D-831F-EEA3ADFE0DFF}" type="pres">
      <dgm:prSet presAssocID="{DA4E57FB-4291-46BF-8D91-0D2F0849C4C6}" presName="hierRoot4" presStyleCnt="0"/>
      <dgm:spPr/>
    </dgm:pt>
    <dgm:pt modelId="{70BA5009-1887-4D8D-91FD-D81EB6F896B9}" type="pres">
      <dgm:prSet presAssocID="{DA4E57FB-4291-46BF-8D91-0D2F0849C4C6}" presName="composite4" presStyleCnt="0"/>
      <dgm:spPr/>
    </dgm:pt>
    <dgm:pt modelId="{3B877D2C-8A10-4FA0-9666-082494C4C90C}" type="pres">
      <dgm:prSet presAssocID="{DA4E57FB-4291-46BF-8D91-0D2F0849C4C6}" presName="background4" presStyleLbl="node4" presStyleIdx="63" presStyleCnt="77"/>
      <dgm:spPr/>
    </dgm:pt>
    <dgm:pt modelId="{B023CF30-81F4-4747-AD9A-BB1B7F46928B}" type="pres">
      <dgm:prSet presAssocID="{DA4E57FB-4291-46BF-8D91-0D2F0849C4C6}" presName="text4" presStyleLbl="fgAcc4" presStyleIdx="63" presStyleCnt="77" custScaleX="281504" custScaleY="29213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5B37092-121B-443C-8D80-3945789E6B37}" type="pres">
      <dgm:prSet presAssocID="{DA4E57FB-4291-46BF-8D91-0D2F0849C4C6}" presName="hierChild5" presStyleCnt="0"/>
      <dgm:spPr/>
    </dgm:pt>
    <dgm:pt modelId="{0A8152A8-C33C-4AF1-BDBF-02D1344CC6DD}" type="pres">
      <dgm:prSet presAssocID="{5432BDA9-5B07-4FFB-AD0B-E5045BAD8F83}" presName="Name23" presStyleLbl="parChTrans1D4" presStyleIdx="64" presStyleCnt="77"/>
      <dgm:spPr/>
      <dgm:t>
        <a:bodyPr/>
        <a:lstStyle/>
        <a:p>
          <a:endParaRPr lang="es-CO"/>
        </a:p>
      </dgm:t>
    </dgm:pt>
    <dgm:pt modelId="{5CBC6279-E3FE-4B93-9EF4-47E602370FA6}" type="pres">
      <dgm:prSet presAssocID="{C35535E4-12FE-4811-B402-586FA30FDC4A}" presName="hierRoot4" presStyleCnt="0"/>
      <dgm:spPr/>
    </dgm:pt>
    <dgm:pt modelId="{6BE22C14-F46F-4197-A6A7-AFC205C48756}" type="pres">
      <dgm:prSet presAssocID="{C35535E4-12FE-4811-B402-586FA30FDC4A}" presName="composite4" presStyleCnt="0"/>
      <dgm:spPr/>
    </dgm:pt>
    <dgm:pt modelId="{91DAEF85-DAA5-4DF2-AB01-4300932810E8}" type="pres">
      <dgm:prSet presAssocID="{C35535E4-12FE-4811-B402-586FA30FDC4A}" presName="background4" presStyleLbl="node4" presStyleIdx="64" presStyleCnt="77"/>
      <dgm:spPr/>
    </dgm:pt>
    <dgm:pt modelId="{73C405F5-2788-49BE-9B23-D44DBFA62B57}" type="pres">
      <dgm:prSet presAssocID="{C35535E4-12FE-4811-B402-586FA30FDC4A}" presName="text4" presStyleLbl="fgAcc4" presStyleIdx="64" presStyleCnt="77" custScaleX="151886" custScaleY="76671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90CE864-2FEC-4BF3-990A-D7E0BD033D32}" type="pres">
      <dgm:prSet presAssocID="{C35535E4-12FE-4811-B402-586FA30FDC4A}" presName="hierChild5" presStyleCnt="0"/>
      <dgm:spPr/>
    </dgm:pt>
    <dgm:pt modelId="{9E9788C3-0117-4038-94E5-CB0F4A0E42C0}" type="pres">
      <dgm:prSet presAssocID="{4B90F3A9-467E-4C28-95ED-3D891C25C02A}" presName="Name23" presStyleLbl="parChTrans1D4" presStyleIdx="65" presStyleCnt="77"/>
      <dgm:spPr/>
      <dgm:t>
        <a:bodyPr/>
        <a:lstStyle/>
        <a:p>
          <a:endParaRPr lang="es-CO"/>
        </a:p>
      </dgm:t>
    </dgm:pt>
    <dgm:pt modelId="{33C827B0-F7A7-4F7F-B4D0-4A9F3B393C48}" type="pres">
      <dgm:prSet presAssocID="{28430784-6E9D-4B7A-B95D-D9E18562BEDF}" presName="hierRoot4" presStyleCnt="0"/>
      <dgm:spPr/>
    </dgm:pt>
    <dgm:pt modelId="{B9B3EE19-C7FE-4C9C-B10B-812E83421390}" type="pres">
      <dgm:prSet presAssocID="{28430784-6E9D-4B7A-B95D-D9E18562BEDF}" presName="composite4" presStyleCnt="0"/>
      <dgm:spPr/>
    </dgm:pt>
    <dgm:pt modelId="{9D6B3E1C-A6B8-424F-A246-06D435A72852}" type="pres">
      <dgm:prSet presAssocID="{28430784-6E9D-4B7A-B95D-D9E18562BEDF}" presName="background4" presStyleLbl="node4" presStyleIdx="65" presStyleCnt="77"/>
      <dgm:spPr/>
    </dgm:pt>
    <dgm:pt modelId="{1A825BC5-B9E8-49F1-A827-DEE500B45646}" type="pres">
      <dgm:prSet presAssocID="{28430784-6E9D-4B7A-B95D-D9E18562BEDF}" presName="text4" presStyleLbl="fgAcc4" presStyleIdx="65" presStyleCnt="77" custScaleX="251091" custScaleY="772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DAB4845-869A-42C5-9927-44CAC4B3A536}" type="pres">
      <dgm:prSet presAssocID="{28430784-6E9D-4B7A-B95D-D9E18562BEDF}" presName="hierChild5" presStyleCnt="0"/>
      <dgm:spPr/>
    </dgm:pt>
    <dgm:pt modelId="{E3ACB9FE-53BD-44C9-BEDF-5617D23B0370}" type="pres">
      <dgm:prSet presAssocID="{90252D15-1DD3-415B-9B32-6E591D3092EC}" presName="Name23" presStyleLbl="parChTrans1D4" presStyleIdx="66" presStyleCnt="77"/>
      <dgm:spPr/>
      <dgm:t>
        <a:bodyPr/>
        <a:lstStyle/>
        <a:p>
          <a:endParaRPr lang="es-CO"/>
        </a:p>
      </dgm:t>
    </dgm:pt>
    <dgm:pt modelId="{98051F18-50E8-421D-A5BC-0A01AB7C1EE2}" type="pres">
      <dgm:prSet presAssocID="{732D57F1-83F7-42B8-8867-5A3476ED73E7}" presName="hierRoot4" presStyleCnt="0"/>
      <dgm:spPr/>
    </dgm:pt>
    <dgm:pt modelId="{C0D18EFD-23F8-4903-9D6A-E958B584A082}" type="pres">
      <dgm:prSet presAssocID="{732D57F1-83F7-42B8-8867-5A3476ED73E7}" presName="composite4" presStyleCnt="0"/>
      <dgm:spPr/>
    </dgm:pt>
    <dgm:pt modelId="{0480726C-B2E1-487D-8F6E-B542A49F9C02}" type="pres">
      <dgm:prSet presAssocID="{732D57F1-83F7-42B8-8867-5A3476ED73E7}" presName="background4" presStyleLbl="node4" presStyleIdx="66" presStyleCnt="77"/>
      <dgm:spPr/>
    </dgm:pt>
    <dgm:pt modelId="{D765DFC3-4301-46E5-A487-5895F7AAEC0F}" type="pres">
      <dgm:prSet presAssocID="{732D57F1-83F7-42B8-8867-5A3476ED73E7}" presName="text4" presStyleLbl="fgAcc4" presStyleIdx="66" presStyleCnt="77" custScaleX="210475" custScaleY="16137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5DDC250-71A9-4D83-A7A5-F51C743EB37E}" type="pres">
      <dgm:prSet presAssocID="{732D57F1-83F7-42B8-8867-5A3476ED73E7}" presName="hierChild5" presStyleCnt="0"/>
      <dgm:spPr/>
    </dgm:pt>
    <dgm:pt modelId="{7A316B01-20EA-4C7C-8DC9-6E4A6CD6ACCD}" type="pres">
      <dgm:prSet presAssocID="{A96E0429-1512-4AF5-ACC8-DAFD17BC6746}" presName="Name23" presStyleLbl="parChTrans1D4" presStyleIdx="67" presStyleCnt="77"/>
      <dgm:spPr/>
      <dgm:t>
        <a:bodyPr/>
        <a:lstStyle/>
        <a:p>
          <a:endParaRPr lang="es-CO"/>
        </a:p>
      </dgm:t>
    </dgm:pt>
    <dgm:pt modelId="{E4FF8436-3CF3-413A-89DD-14146990E486}" type="pres">
      <dgm:prSet presAssocID="{2F75FE2E-1D98-4903-BEAC-5380E31BD876}" presName="hierRoot4" presStyleCnt="0"/>
      <dgm:spPr/>
    </dgm:pt>
    <dgm:pt modelId="{5C6179A1-6BAA-4BF3-B9D2-0FEB64621AC7}" type="pres">
      <dgm:prSet presAssocID="{2F75FE2E-1D98-4903-BEAC-5380E31BD876}" presName="composite4" presStyleCnt="0"/>
      <dgm:spPr/>
    </dgm:pt>
    <dgm:pt modelId="{A7483581-A4F7-44D0-B012-77DE3FD24904}" type="pres">
      <dgm:prSet presAssocID="{2F75FE2E-1D98-4903-BEAC-5380E31BD876}" presName="background4" presStyleLbl="node4" presStyleIdx="67" presStyleCnt="77"/>
      <dgm:spPr/>
    </dgm:pt>
    <dgm:pt modelId="{5CAC616B-921A-4477-8F86-B1924E0C3479}" type="pres">
      <dgm:prSet presAssocID="{2F75FE2E-1D98-4903-BEAC-5380E31BD876}" presName="text4" presStyleLbl="fgAcc4" presStyleIdx="67" presStyleCnt="77" custScaleX="336158" custScaleY="19236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05D1DB4-73B7-41DB-B1A0-B53D88B01FDD}" type="pres">
      <dgm:prSet presAssocID="{2F75FE2E-1D98-4903-BEAC-5380E31BD876}" presName="hierChild5" presStyleCnt="0"/>
      <dgm:spPr/>
    </dgm:pt>
    <dgm:pt modelId="{DE101546-8748-4577-A0C7-688AF98CA232}" type="pres">
      <dgm:prSet presAssocID="{52BA9182-B779-4222-B72F-4EAD7A3DCD79}" presName="Name23" presStyleLbl="parChTrans1D4" presStyleIdx="68" presStyleCnt="77"/>
      <dgm:spPr/>
      <dgm:t>
        <a:bodyPr/>
        <a:lstStyle/>
        <a:p>
          <a:endParaRPr lang="es-CO"/>
        </a:p>
      </dgm:t>
    </dgm:pt>
    <dgm:pt modelId="{E4BABFCD-7164-4815-8CAB-AD12EA5E132E}" type="pres">
      <dgm:prSet presAssocID="{C8BDCA62-0078-4FAE-B3EC-B07D341DEC53}" presName="hierRoot4" presStyleCnt="0"/>
      <dgm:spPr/>
    </dgm:pt>
    <dgm:pt modelId="{982F5970-AA4C-46EA-8F30-EF1BB210B603}" type="pres">
      <dgm:prSet presAssocID="{C8BDCA62-0078-4FAE-B3EC-B07D341DEC53}" presName="composite4" presStyleCnt="0"/>
      <dgm:spPr/>
    </dgm:pt>
    <dgm:pt modelId="{F5158E83-2B53-4754-AB0E-D56D447DD506}" type="pres">
      <dgm:prSet presAssocID="{C8BDCA62-0078-4FAE-B3EC-B07D341DEC53}" presName="background4" presStyleLbl="node4" presStyleIdx="68" presStyleCnt="77"/>
      <dgm:spPr/>
    </dgm:pt>
    <dgm:pt modelId="{C633748A-DC49-41CE-968E-EC408EFAF7A2}" type="pres">
      <dgm:prSet presAssocID="{C8BDCA62-0078-4FAE-B3EC-B07D341DEC53}" presName="text4" presStyleLbl="fgAcc4" presStyleIdx="68" presStyleCnt="77" custScaleX="393660" custScaleY="16859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7B5E9F8-73CC-41DB-AFD9-2327E0FB0EB0}" type="pres">
      <dgm:prSet presAssocID="{C8BDCA62-0078-4FAE-B3EC-B07D341DEC53}" presName="hierChild5" presStyleCnt="0"/>
      <dgm:spPr/>
    </dgm:pt>
    <dgm:pt modelId="{04C66FFC-F8B9-4E17-A074-05F3DA328EB8}" type="pres">
      <dgm:prSet presAssocID="{D70C11CD-862D-41CA-8A76-3E4EF87F9066}" presName="Name23" presStyleLbl="parChTrans1D4" presStyleIdx="69" presStyleCnt="77"/>
      <dgm:spPr/>
      <dgm:t>
        <a:bodyPr/>
        <a:lstStyle/>
        <a:p>
          <a:endParaRPr lang="es-CO"/>
        </a:p>
      </dgm:t>
    </dgm:pt>
    <dgm:pt modelId="{4352C0A0-8E11-4D90-BB0D-32FA0DBF0BC9}" type="pres">
      <dgm:prSet presAssocID="{97E426F6-C3C7-45F9-AF40-A2516D53A354}" presName="hierRoot4" presStyleCnt="0"/>
      <dgm:spPr/>
    </dgm:pt>
    <dgm:pt modelId="{5D56932D-3A9C-46A5-B53B-D3E291D3669C}" type="pres">
      <dgm:prSet presAssocID="{97E426F6-C3C7-45F9-AF40-A2516D53A354}" presName="composite4" presStyleCnt="0"/>
      <dgm:spPr/>
    </dgm:pt>
    <dgm:pt modelId="{2EDD95D4-C708-4A0F-9D51-F7D02718FD58}" type="pres">
      <dgm:prSet presAssocID="{97E426F6-C3C7-45F9-AF40-A2516D53A354}" presName="background4" presStyleLbl="node4" presStyleIdx="69" presStyleCnt="77"/>
      <dgm:spPr/>
    </dgm:pt>
    <dgm:pt modelId="{F0EF68DE-F6E0-424D-811D-ED6B9A508B92}" type="pres">
      <dgm:prSet presAssocID="{97E426F6-C3C7-45F9-AF40-A2516D53A354}" presName="text4" presStyleLbl="fgAcc4" presStyleIdx="69" presStyleCnt="77" custScaleX="243174" custScaleY="163833" custLinFactNeighborX="8638" custLinFactNeighborY="7237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12505E7-4120-418C-B37A-3B607940C5B6}" type="pres">
      <dgm:prSet presAssocID="{97E426F6-C3C7-45F9-AF40-A2516D53A354}" presName="hierChild5" presStyleCnt="0"/>
      <dgm:spPr/>
    </dgm:pt>
    <dgm:pt modelId="{243B911A-C922-46B1-B14C-D8D253AFA9C7}" type="pres">
      <dgm:prSet presAssocID="{2E9033F3-DFF2-46F4-95E1-C5D8301A3BBC}" presName="Name17" presStyleLbl="parChTrans1D3" presStyleIdx="3" presStyleCnt="5"/>
      <dgm:spPr/>
      <dgm:t>
        <a:bodyPr/>
        <a:lstStyle/>
        <a:p>
          <a:endParaRPr lang="es-CO"/>
        </a:p>
      </dgm:t>
    </dgm:pt>
    <dgm:pt modelId="{D06EDFAA-150F-4309-B0C9-06637A5F9227}" type="pres">
      <dgm:prSet presAssocID="{C5663BC5-B826-4F68-99E4-D80DEA42D605}" presName="hierRoot3" presStyleCnt="0"/>
      <dgm:spPr/>
    </dgm:pt>
    <dgm:pt modelId="{6DC1AE69-0824-456A-BC31-92F7D1921824}" type="pres">
      <dgm:prSet presAssocID="{C5663BC5-B826-4F68-99E4-D80DEA42D605}" presName="composite3" presStyleCnt="0"/>
      <dgm:spPr/>
    </dgm:pt>
    <dgm:pt modelId="{28A4EE01-2932-4E61-958F-00D0807AA68C}" type="pres">
      <dgm:prSet presAssocID="{C5663BC5-B826-4F68-99E4-D80DEA42D605}" presName="background3" presStyleLbl="node3" presStyleIdx="3" presStyleCnt="5"/>
      <dgm:spPr/>
    </dgm:pt>
    <dgm:pt modelId="{EEC4DB91-AF38-44E9-9AB9-368CFF44586D}" type="pres">
      <dgm:prSet presAssocID="{C5663BC5-B826-4F68-99E4-D80DEA42D605}" presName="text3" presStyleLbl="fgAcc3" presStyleIdx="3" presStyleCnt="5" custScaleX="348882" custScaleY="18412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036F26C-0C3E-4F66-89E8-C0C64B7CDD0C}" type="pres">
      <dgm:prSet presAssocID="{C5663BC5-B826-4F68-99E4-D80DEA42D605}" presName="hierChild4" presStyleCnt="0"/>
      <dgm:spPr/>
    </dgm:pt>
    <dgm:pt modelId="{C7056901-C5F7-4820-9AB1-E6ED90F0DA6A}" type="pres">
      <dgm:prSet presAssocID="{79786C4F-D619-4038-A8D5-BFFA56EEA07F}" presName="Name23" presStyleLbl="parChTrans1D4" presStyleIdx="70" presStyleCnt="77"/>
      <dgm:spPr/>
      <dgm:t>
        <a:bodyPr/>
        <a:lstStyle/>
        <a:p>
          <a:endParaRPr lang="es-CO"/>
        </a:p>
      </dgm:t>
    </dgm:pt>
    <dgm:pt modelId="{954020A6-7D1F-4680-ABDB-2FD5455EEEAA}" type="pres">
      <dgm:prSet presAssocID="{6A037A11-97D7-4C19-8085-6B21AFAA0E82}" presName="hierRoot4" presStyleCnt="0"/>
      <dgm:spPr/>
    </dgm:pt>
    <dgm:pt modelId="{DD7ED7B8-8AE7-4472-ACD3-02E4B1FD4467}" type="pres">
      <dgm:prSet presAssocID="{6A037A11-97D7-4C19-8085-6B21AFAA0E82}" presName="composite4" presStyleCnt="0"/>
      <dgm:spPr/>
    </dgm:pt>
    <dgm:pt modelId="{AE9E52D0-60D7-48C7-A4C7-FE5D2FB86F8E}" type="pres">
      <dgm:prSet presAssocID="{6A037A11-97D7-4C19-8085-6B21AFAA0E82}" presName="background4" presStyleLbl="node4" presStyleIdx="70" presStyleCnt="77"/>
      <dgm:spPr/>
    </dgm:pt>
    <dgm:pt modelId="{3D0AA05F-867F-4B83-A798-1ACAA9FFBFF5}" type="pres">
      <dgm:prSet presAssocID="{6A037A11-97D7-4C19-8085-6B21AFAA0E82}" presName="text4" presStyleLbl="fgAcc4" presStyleIdx="70" presStyleCnt="77" custScaleX="281667" custScaleY="16682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735149F-59F1-4CF3-81E6-44BAD1A5D826}" type="pres">
      <dgm:prSet presAssocID="{6A037A11-97D7-4C19-8085-6B21AFAA0E82}" presName="hierChild5" presStyleCnt="0"/>
      <dgm:spPr/>
    </dgm:pt>
    <dgm:pt modelId="{68C45312-0742-4307-8CBE-DE85010247D0}" type="pres">
      <dgm:prSet presAssocID="{693D9090-01F8-434C-816A-EAF7C8DA11AA}" presName="Name23" presStyleLbl="parChTrans1D4" presStyleIdx="71" presStyleCnt="77"/>
      <dgm:spPr/>
      <dgm:t>
        <a:bodyPr/>
        <a:lstStyle/>
        <a:p>
          <a:endParaRPr lang="es-CO"/>
        </a:p>
      </dgm:t>
    </dgm:pt>
    <dgm:pt modelId="{116E1FDE-B3C3-4B19-9FBE-57072F32C11A}" type="pres">
      <dgm:prSet presAssocID="{62606897-813E-4747-A5BD-08F3F43748D1}" presName="hierRoot4" presStyleCnt="0"/>
      <dgm:spPr/>
    </dgm:pt>
    <dgm:pt modelId="{47CED6D9-7AAC-465A-83F1-D36F15D8BFA1}" type="pres">
      <dgm:prSet presAssocID="{62606897-813E-4747-A5BD-08F3F43748D1}" presName="composite4" presStyleCnt="0"/>
      <dgm:spPr/>
    </dgm:pt>
    <dgm:pt modelId="{BBA37110-FE07-4688-B4FE-4A33C644F0BB}" type="pres">
      <dgm:prSet presAssocID="{62606897-813E-4747-A5BD-08F3F43748D1}" presName="background4" presStyleLbl="node4" presStyleIdx="71" presStyleCnt="77"/>
      <dgm:spPr/>
    </dgm:pt>
    <dgm:pt modelId="{5B0B2323-8010-453C-A705-F310292D6D2C}" type="pres">
      <dgm:prSet presAssocID="{62606897-813E-4747-A5BD-08F3F43748D1}" presName="text4" presStyleLbl="fgAcc4" presStyleIdx="71" presStyleCnt="77" custScaleX="135051" custScaleY="9056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57BACB9-F651-4983-82B8-D9E2B5B1F984}" type="pres">
      <dgm:prSet presAssocID="{62606897-813E-4747-A5BD-08F3F43748D1}" presName="hierChild5" presStyleCnt="0"/>
      <dgm:spPr/>
    </dgm:pt>
    <dgm:pt modelId="{0806A58C-EA67-45AC-8716-23B1843BE342}" type="pres">
      <dgm:prSet presAssocID="{12F228F6-3A3C-49FB-8711-0EEFBE495641}" presName="Name23" presStyleLbl="parChTrans1D4" presStyleIdx="72" presStyleCnt="77"/>
      <dgm:spPr/>
      <dgm:t>
        <a:bodyPr/>
        <a:lstStyle/>
        <a:p>
          <a:endParaRPr lang="es-CO"/>
        </a:p>
      </dgm:t>
    </dgm:pt>
    <dgm:pt modelId="{5A04F345-6FB0-4CBE-B8A8-2914E10D1AB5}" type="pres">
      <dgm:prSet presAssocID="{14F17C5C-0B5D-496C-A499-8A938BD39F91}" presName="hierRoot4" presStyleCnt="0"/>
      <dgm:spPr/>
    </dgm:pt>
    <dgm:pt modelId="{2B0AC439-5A93-4EF0-B9F2-C4F2EBE7F516}" type="pres">
      <dgm:prSet presAssocID="{14F17C5C-0B5D-496C-A499-8A938BD39F91}" presName="composite4" presStyleCnt="0"/>
      <dgm:spPr/>
    </dgm:pt>
    <dgm:pt modelId="{7DEF3590-45D0-4074-8D42-D9C1C06E317F}" type="pres">
      <dgm:prSet presAssocID="{14F17C5C-0B5D-496C-A499-8A938BD39F91}" presName="background4" presStyleLbl="node4" presStyleIdx="72" presStyleCnt="77"/>
      <dgm:spPr/>
    </dgm:pt>
    <dgm:pt modelId="{843ACE67-3C21-4992-BE79-B897B14A0EF8}" type="pres">
      <dgm:prSet presAssocID="{14F17C5C-0B5D-496C-A499-8A938BD39F91}" presName="text4" presStyleLbl="fgAcc4" presStyleIdx="72" presStyleCnt="77" custScaleX="188173" custScaleY="19058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689567F-C45F-4565-A622-B9A7D967CAB5}" type="pres">
      <dgm:prSet presAssocID="{14F17C5C-0B5D-496C-A499-8A938BD39F91}" presName="hierChild5" presStyleCnt="0"/>
      <dgm:spPr/>
    </dgm:pt>
    <dgm:pt modelId="{77C0D3D5-E377-4CA4-A442-72F355839C12}" type="pres">
      <dgm:prSet presAssocID="{EA4CCEA2-D952-4984-B1CB-28A1DB12F75F}" presName="Name23" presStyleLbl="parChTrans1D4" presStyleIdx="73" presStyleCnt="77"/>
      <dgm:spPr/>
      <dgm:t>
        <a:bodyPr/>
        <a:lstStyle/>
        <a:p>
          <a:endParaRPr lang="es-CO"/>
        </a:p>
      </dgm:t>
    </dgm:pt>
    <dgm:pt modelId="{DAA49B5B-6DC0-4F58-B8E9-998DBF4390ED}" type="pres">
      <dgm:prSet presAssocID="{775FB4D8-C129-46E2-873D-6CCADA2469C1}" presName="hierRoot4" presStyleCnt="0"/>
      <dgm:spPr/>
    </dgm:pt>
    <dgm:pt modelId="{3D880F91-18BE-4F99-8CAA-79397EA229FF}" type="pres">
      <dgm:prSet presAssocID="{775FB4D8-C129-46E2-873D-6CCADA2469C1}" presName="composite4" presStyleCnt="0"/>
      <dgm:spPr/>
    </dgm:pt>
    <dgm:pt modelId="{C6A57684-1E88-415F-93AB-340793F3ACAA}" type="pres">
      <dgm:prSet presAssocID="{775FB4D8-C129-46E2-873D-6CCADA2469C1}" presName="background4" presStyleLbl="node4" presStyleIdx="73" presStyleCnt="77"/>
      <dgm:spPr/>
    </dgm:pt>
    <dgm:pt modelId="{18708EB4-CCD4-415D-B849-FDB8866E873B}" type="pres">
      <dgm:prSet presAssocID="{775FB4D8-C129-46E2-873D-6CCADA2469C1}" presName="text4" presStyleLbl="fgAcc4" presStyleIdx="73" presStyleCnt="77" custScaleX="180064" custScaleY="95198" custLinFactNeighborX="37713" custLinFactNeighborY="2623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7D7E46A-325C-48E7-81FA-2D2D296AC0CE}" type="pres">
      <dgm:prSet presAssocID="{775FB4D8-C129-46E2-873D-6CCADA2469C1}" presName="hierChild5" presStyleCnt="0"/>
      <dgm:spPr/>
    </dgm:pt>
    <dgm:pt modelId="{B4D5088F-02AD-4285-AC33-0D0BD0BB200F}" type="pres">
      <dgm:prSet presAssocID="{58025911-8E33-4FCE-9AFF-96336C59D4E9}" presName="Name23" presStyleLbl="parChTrans1D4" presStyleIdx="74" presStyleCnt="77"/>
      <dgm:spPr/>
      <dgm:t>
        <a:bodyPr/>
        <a:lstStyle/>
        <a:p>
          <a:endParaRPr lang="es-CO"/>
        </a:p>
      </dgm:t>
    </dgm:pt>
    <dgm:pt modelId="{C6F63004-E870-4322-984C-52C24B7C607B}" type="pres">
      <dgm:prSet presAssocID="{F81E3DB9-58EC-4639-B869-CC64861DC21F}" presName="hierRoot4" presStyleCnt="0"/>
      <dgm:spPr/>
    </dgm:pt>
    <dgm:pt modelId="{FEACDBFC-FE86-458A-A1E6-524094598D12}" type="pres">
      <dgm:prSet presAssocID="{F81E3DB9-58EC-4639-B869-CC64861DC21F}" presName="composite4" presStyleCnt="0"/>
      <dgm:spPr/>
    </dgm:pt>
    <dgm:pt modelId="{D7AF05CD-6C14-49CD-85C7-D1A6A6E0B17A}" type="pres">
      <dgm:prSet presAssocID="{F81E3DB9-58EC-4639-B869-CC64861DC21F}" presName="background4" presStyleLbl="node4" presStyleIdx="74" presStyleCnt="77"/>
      <dgm:spPr/>
    </dgm:pt>
    <dgm:pt modelId="{D9E5CD25-E0EA-4073-82FA-F771123757AA}" type="pres">
      <dgm:prSet presAssocID="{F81E3DB9-58EC-4639-B869-CC64861DC21F}" presName="text4" presStyleLbl="fgAcc4" presStyleIdx="74" presStyleCnt="77" custScaleX="255622" custScaleY="147225" custLinFactY="43807" custLinFactNeighborX="59400" custLinFactNeighborY="1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5C4EE16-A620-48E6-A4A6-01461E9F6E70}" type="pres">
      <dgm:prSet presAssocID="{F81E3DB9-58EC-4639-B869-CC64861DC21F}" presName="hierChild5" presStyleCnt="0"/>
      <dgm:spPr/>
    </dgm:pt>
    <dgm:pt modelId="{E87A46A7-E8E8-43FB-8048-854A5AF9E0B2}" type="pres">
      <dgm:prSet presAssocID="{31FFCB2F-D7A1-484D-BF23-EADEE2232676}" presName="Name10" presStyleLbl="parChTrans1D2" presStyleIdx="1" presStyleCnt="2"/>
      <dgm:spPr/>
      <dgm:t>
        <a:bodyPr/>
        <a:lstStyle/>
        <a:p>
          <a:endParaRPr lang="es-CO"/>
        </a:p>
      </dgm:t>
    </dgm:pt>
    <dgm:pt modelId="{EFFC8063-FF0E-4AA4-A6A8-018E2E4E9024}" type="pres">
      <dgm:prSet presAssocID="{738EBFB5-0868-450C-8E8E-CA0C93C57A81}" presName="hierRoot2" presStyleCnt="0"/>
      <dgm:spPr/>
    </dgm:pt>
    <dgm:pt modelId="{B1133BBE-F77B-4054-917E-585FBC411122}" type="pres">
      <dgm:prSet presAssocID="{738EBFB5-0868-450C-8E8E-CA0C93C57A81}" presName="composite2" presStyleCnt="0"/>
      <dgm:spPr/>
    </dgm:pt>
    <dgm:pt modelId="{20FDA34E-4BFC-47A9-8D32-FBEFC651352A}" type="pres">
      <dgm:prSet presAssocID="{738EBFB5-0868-450C-8E8E-CA0C93C57A81}" presName="background2" presStyleLbl="node2" presStyleIdx="1" presStyleCnt="2"/>
      <dgm:spPr/>
    </dgm:pt>
    <dgm:pt modelId="{27FFC3D1-7A40-490D-ABA7-FBE0BED85BE4}" type="pres">
      <dgm:prSet presAssocID="{738EBFB5-0868-450C-8E8E-CA0C93C57A81}" presName="text2" presStyleLbl="fgAcc2" presStyleIdx="1" presStyleCnt="2" custScaleX="276109" custScaleY="18049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0B91828-8F20-4F20-90CA-4370BF11D55E}" type="pres">
      <dgm:prSet presAssocID="{738EBFB5-0868-450C-8E8E-CA0C93C57A81}" presName="hierChild3" presStyleCnt="0"/>
      <dgm:spPr/>
    </dgm:pt>
    <dgm:pt modelId="{ED59C4CC-CF33-4378-A26D-288FFC10135C}" type="pres">
      <dgm:prSet presAssocID="{47A29E6D-A810-463C-9593-00F7715AA02A}" presName="Name17" presStyleLbl="parChTrans1D3" presStyleIdx="4" presStyleCnt="5"/>
      <dgm:spPr/>
      <dgm:t>
        <a:bodyPr/>
        <a:lstStyle/>
        <a:p>
          <a:endParaRPr lang="es-CO"/>
        </a:p>
      </dgm:t>
    </dgm:pt>
    <dgm:pt modelId="{463096E6-E41B-46F0-9675-CFF8FE8C5844}" type="pres">
      <dgm:prSet presAssocID="{05D4BA65-8207-4BAE-9527-1C1F7A45B6D8}" presName="hierRoot3" presStyleCnt="0"/>
      <dgm:spPr/>
    </dgm:pt>
    <dgm:pt modelId="{E2A61EC9-1D6E-4865-A7EA-56C32FD2DAE5}" type="pres">
      <dgm:prSet presAssocID="{05D4BA65-8207-4BAE-9527-1C1F7A45B6D8}" presName="composite3" presStyleCnt="0"/>
      <dgm:spPr/>
    </dgm:pt>
    <dgm:pt modelId="{0808DA08-FF42-4791-A5EF-38E8F39F3128}" type="pres">
      <dgm:prSet presAssocID="{05D4BA65-8207-4BAE-9527-1C1F7A45B6D8}" presName="background3" presStyleLbl="node3" presStyleIdx="4" presStyleCnt="5"/>
      <dgm:spPr/>
    </dgm:pt>
    <dgm:pt modelId="{D62D8202-9BC0-47B7-A3C9-9D74D3950237}" type="pres">
      <dgm:prSet presAssocID="{05D4BA65-8207-4BAE-9527-1C1F7A45B6D8}" presName="text3" presStyleLbl="fgAcc3" presStyleIdx="4" presStyleCnt="5" custScaleX="353770" custScaleY="17799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13D8D22-7977-4174-96D5-C71D2D4820F2}" type="pres">
      <dgm:prSet presAssocID="{05D4BA65-8207-4BAE-9527-1C1F7A45B6D8}" presName="hierChild4" presStyleCnt="0"/>
      <dgm:spPr/>
    </dgm:pt>
    <dgm:pt modelId="{0ADDD4B9-FF18-4807-A0D3-3DC35558E3BC}" type="pres">
      <dgm:prSet presAssocID="{07B1BE87-9127-488D-9246-73EC4E63BEF8}" presName="Name23" presStyleLbl="parChTrans1D4" presStyleIdx="75" presStyleCnt="77"/>
      <dgm:spPr/>
      <dgm:t>
        <a:bodyPr/>
        <a:lstStyle/>
        <a:p>
          <a:endParaRPr lang="es-CO"/>
        </a:p>
      </dgm:t>
    </dgm:pt>
    <dgm:pt modelId="{E12426E5-9841-4C62-96FB-E92306150E7B}" type="pres">
      <dgm:prSet presAssocID="{F1B13A85-9E13-4A7B-BB4B-D91099673389}" presName="hierRoot4" presStyleCnt="0"/>
      <dgm:spPr/>
    </dgm:pt>
    <dgm:pt modelId="{7740FCA9-3B1A-4ECF-A7B1-456D749A84E7}" type="pres">
      <dgm:prSet presAssocID="{F1B13A85-9E13-4A7B-BB4B-D91099673389}" presName="composite4" presStyleCnt="0"/>
      <dgm:spPr/>
    </dgm:pt>
    <dgm:pt modelId="{D77AE5CF-0BEE-42F4-AE3D-C06EA98DEB11}" type="pres">
      <dgm:prSet presAssocID="{F1B13A85-9E13-4A7B-BB4B-D91099673389}" presName="background4" presStyleLbl="node4" presStyleIdx="75" presStyleCnt="77"/>
      <dgm:spPr/>
    </dgm:pt>
    <dgm:pt modelId="{FEAFA37B-6E9B-4399-A7FD-3ED4154AA1C7}" type="pres">
      <dgm:prSet presAssocID="{F1B13A85-9E13-4A7B-BB4B-D91099673389}" presName="text4" presStyleLbl="fgAcc4" presStyleIdx="75" presStyleCnt="77" custScaleX="181186" custScaleY="18424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A4995C6-436B-41C8-A58B-B48CC0B90605}" type="pres">
      <dgm:prSet presAssocID="{F1B13A85-9E13-4A7B-BB4B-D91099673389}" presName="hierChild5" presStyleCnt="0"/>
      <dgm:spPr/>
    </dgm:pt>
    <dgm:pt modelId="{6DE9AC02-48A5-4F1E-B55C-1AD0BEDA0D84}" type="pres">
      <dgm:prSet presAssocID="{D63B5156-F63B-4886-8205-BBD17325C134}" presName="Name23" presStyleLbl="parChTrans1D4" presStyleIdx="76" presStyleCnt="77"/>
      <dgm:spPr/>
      <dgm:t>
        <a:bodyPr/>
        <a:lstStyle/>
        <a:p>
          <a:endParaRPr lang="es-CO"/>
        </a:p>
      </dgm:t>
    </dgm:pt>
    <dgm:pt modelId="{DBECB6D5-9653-49C7-BD62-FFAF9622A522}" type="pres">
      <dgm:prSet presAssocID="{40153895-DD36-40C8-8ABA-6727138B0448}" presName="hierRoot4" presStyleCnt="0"/>
      <dgm:spPr/>
    </dgm:pt>
    <dgm:pt modelId="{60CFC8DE-AB9E-4AEE-BFF8-C4C17CDA66F3}" type="pres">
      <dgm:prSet presAssocID="{40153895-DD36-40C8-8ABA-6727138B0448}" presName="composite4" presStyleCnt="0"/>
      <dgm:spPr/>
    </dgm:pt>
    <dgm:pt modelId="{72E44862-361B-4B4F-9305-4B7138D220CB}" type="pres">
      <dgm:prSet presAssocID="{40153895-DD36-40C8-8ABA-6727138B0448}" presName="background4" presStyleLbl="node4" presStyleIdx="76" presStyleCnt="77"/>
      <dgm:spPr/>
    </dgm:pt>
    <dgm:pt modelId="{955EC830-8E70-4EE0-A5FC-365A77859F60}" type="pres">
      <dgm:prSet presAssocID="{40153895-DD36-40C8-8ABA-6727138B0448}" presName="text4" presStyleLbl="fgAcc4" presStyleIdx="76" presStyleCnt="77" custScaleX="309885" custScaleY="80834" custLinFactNeighborX="-6222" custLinFactNeighborY="3511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AC5A068-7998-48D6-8677-AD2B09E011E1}" type="pres">
      <dgm:prSet presAssocID="{40153895-DD36-40C8-8ABA-6727138B0448}" presName="hierChild5" presStyleCnt="0"/>
      <dgm:spPr/>
    </dgm:pt>
  </dgm:ptLst>
  <dgm:cxnLst>
    <dgm:cxn modelId="{28B24288-0FDB-48AF-A248-5A4CAD4F9A90}" type="presOf" srcId="{7A0ECF03-5E02-4D65-9078-4ECA2EFD33C2}" destId="{106F21F5-9284-47D3-A21F-8FCAB2C4DDB8}" srcOrd="0" destOrd="0" presId="urn:microsoft.com/office/officeart/2005/8/layout/hierarchy1"/>
    <dgm:cxn modelId="{E03151B5-C2A5-4DEE-9F54-C6336B5C2127}" type="presOf" srcId="{DA4E57FB-4291-46BF-8D91-0D2F0849C4C6}" destId="{B023CF30-81F4-4747-AD9A-BB1B7F46928B}" srcOrd="0" destOrd="0" presId="urn:microsoft.com/office/officeart/2005/8/layout/hierarchy1"/>
    <dgm:cxn modelId="{970A649D-0038-4BE3-BB89-B710B38FD1A0}" type="presOf" srcId="{724CA6A2-AC50-4A04-8919-67D874C76898}" destId="{A5734B40-54EB-4FB4-9B83-FBFA59F83D7A}" srcOrd="0" destOrd="0" presId="urn:microsoft.com/office/officeart/2005/8/layout/hierarchy1"/>
    <dgm:cxn modelId="{AAACA0C5-E95B-4AB9-A9BE-FD2773005A22}" srcId="{12EA3E87-D616-40BB-8EDC-5B8ADE1F3806}" destId="{42DC949B-D9EE-487E-B24E-5AD983C431B3}" srcOrd="0" destOrd="0" parTransId="{4D666F15-70FA-4949-984D-583979D2505E}" sibTransId="{7D96AE7A-B339-469E-A4D1-198A0C9900A1}"/>
    <dgm:cxn modelId="{5DB956BE-E06D-41BC-98C1-125CD5CF8BEB}" type="presOf" srcId="{C9768E35-0411-4FC1-A5B0-86C528A22101}" destId="{F640CE5E-73B2-4751-9004-6C909137D0A9}" srcOrd="0" destOrd="0" presId="urn:microsoft.com/office/officeart/2005/8/layout/hierarchy1"/>
    <dgm:cxn modelId="{004F67D0-FEF4-4344-9428-4B15BFEAED7C}" type="presOf" srcId="{14239380-05D3-4E70-AA87-8572B5218E1A}" destId="{71F068B7-D450-4275-A995-1BA11A9F8789}" srcOrd="0" destOrd="0" presId="urn:microsoft.com/office/officeart/2005/8/layout/hierarchy1"/>
    <dgm:cxn modelId="{E995C3DF-E23F-4EF9-A449-279C0EAA70CB}" srcId="{6984092C-A4DA-4667-85E6-C62E8FF41044}" destId="{250F4464-4350-4DDE-8216-D1E9165C7B93}" srcOrd="0" destOrd="0" parTransId="{4AF2CF0B-92EE-4817-A3DA-5BE6B3DD701B}" sibTransId="{0876B837-B08B-4DAE-9498-71AA4ABCC746}"/>
    <dgm:cxn modelId="{F9CF84DA-5DD6-4F88-B924-26D127EEFE32}" srcId="{88DC0E30-D26E-4653-A5FD-A73171FA7B42}" destId="{27829532-6650-424B-9DAE-9226FE7CE8D3}" srcOrd="0" destOrd="0" parTransId="{ECA4F559-3967-4812-97BF-88304B330391}" sibTransId="{007E3DB9-FD58-4D8F-BB0F-EE56F14E7A6C}"/>
    <dgm:cxn modelId="{10A11976-6D20-4B89-AACB-BBDD4FAFD204}" type="presOf" srcId="{7D2A4DC9-CEF6-4CA5-813B-7A992AB369DC}" destId="{40F62A20-18A0-4A1B-ACE3-19199B723770}" srcOrd="0" destOrd="0" presId="urn:microsoft.com/office/officeart/2005/8/layout/hierarchy1"/>
    <dgm:cxn modelId="{E4E7F5DE-8A38-45DB-896D-4F0F21A73B4D}" type="presOf" srcId="{FB631BF5-1B73-400B-8559-93C9EA8DC5B9}" destId="{82E6D4E2-8A13-4710-B5C9-3434AC5E97F6}" srcOrd="0" destOrd="0" presId="urn:microsoft.com/office/officeart/2005/8/layout/hierarchy1"/>
    <dgm:cxn modelId="{71AE0C1E-A6DE-4E94-A965-73332E3B822A}" type="presOf" srcId="{7EC7006E-43CF-40B8-8335-8F51130D84BB}" destId="{4C6419AC-87E9-4276-8F98-F16121D942AC}" srcOrd="0" destOrd="0" presId="urn:microsoft.com/office/officeart/2005/8/layout/hierarchy1"/>
    <dgm:cxn modelId="{3896C9F7-B919-410D-A6D9-0C2A1EABB146}" srcId="{7144C718-116D-4770-8281-6038BFE5D1A4}" destId="{7A2AA602-9EA0-4257-95FD-5E112DBCA017}" srcOrd="0" destOrd="0" parTransId="{A2348DFB-9707-4D1F-941F-87AA05D9B9F6}" sibTransId="{F7C59566-2D49-407B-8BD1-B226240D1841}"/>
    <dgm:cxn modelId="{CAA13170-3E3A-451E-85E6-728801700FAF}" type="presOf" srcId="{D63B5156-F63B-4886-8205-BBD17325C134}" destId="{6DE9AC02-48A5-4F1E-B55C-1AD0BEDA0D84}" srcOrd="0" destOrd="0" presId="urn:microsoft.com/office/officeart/2005/8/layout/hierarchy1"/>
    <dgm:cxn modelId="{B18A6099-4091-41AD-9A83-43DF397F61E4}" srcId="{23409472-4ED3-4C90-B0B5-CFA730045936}" destId="{88DC0E30-D26E-4653-A5FD-A73171FA7B42}" srcOrd="0" destOrd="0" parTransId="{EB132860-4F26-479A-A896-4D52ADF0A34A}" sibTransId="{7F65AC3C-06F2-4E8C-BC71-7D4A9D84B08F}"/>
    <dgm:cxn modelId="{3C28EBF8-F76E-4047-9008-73BDA36A29F3}" type="presOf" srcId="{4AF2CF0B-92EE-4817-A3DA-5BE6B3DD701B}" destId="{E7A81626-036E-454C-8BFB-1FA225D74EC1}" srcOrd="0" destOrd="0" presId="urn:microsoft.com/office/officeart/2005/8/layout/hierarchy1"/>
    <dgm:cxn modelId="{A6F5CF17-20CE-453B-BF19-B021E497126E}" type="presOf" srcId="{88DC0E30-D26E-4653-A5FD-A73171FA7B42}" destId="{B25608F4-52EF-4CF4-BCA0-6EC927A7E7FB}" srcOrd="0" destOrd="0" presId="urn:microsoft.com/office/officeart/2005/8/layout/hierarchy1"/>
    <dgm:cxn modelId="{349E534F-465B-40E9-A903-FC72AD13AF4C}" type="presOf" srcId="{6A037A11-97D7-4C19-8085-6B21AFAA0E82}" destId="{3D0AA05F-867F-4B83-A798-1ACAA9FFBFF5}" srcOrd="0" destOrd="0" presId="urn:microsoft.com/office/officeart/2005/8/layout/hierarchy1"/>
    <dgm:cxn modelId="{DB91EBD0-4E14-4953-8D61-13D23150FBA0}" srcId="{D1D9A14A-1EF0-49C6-9F55-39A199DEFE54}" destId="{E401C4F7-7709-41AF-96B0-36EF95CB08D2}" srcOrd="0" destOrd="0" parTransId="{68CACF59-878F-43A2-AC4E-34815DE9ED94}" sibTransId="{39C52B94-D1CA-4674-911E-F76BAA5067EE}"/>
    <dgm:cxn modelId="{BFDA1917-C9C6-490F-8595-5FC78188FF34}" srcId="{0A8CA872-6535-4682-953A-FC49AF65E968}" destId="{F8A04C0F-2CDC-4FC8-A91A-A19D040FDE96}" srcOrd="0" destOrd="0" parTransId="{2DC22F96-9E67-40CC-8A86-EB6453D87CDF}" sibTransId="{01038CEB-DCE2-45A6-9E2B-4E41B2C14CAC}"/>
    <dgm:cxn modelId="{CAE4F1CC-50D6-46F0-9EA0-47D5A61EECF8}" srcId="{732D57F1-83F7-42B8-8867-5A3476ED73E7}" destId="{2F75FE2E-1D98-4903-BEAC-5380E31BD876}" srcOrd="0" destOrd="0" parTransId="{A96E0429-1512-4AF5-ACC8-DAFD17BC6746}" sibTransId="{034C541F-535E-4415-8646-55C868F22A52}"/>
    <dgm:cxn modelId="{8D271FAE-9AA4-419C-8F05-0D69EBEBB30B}" type="presOf" srcId="{5BF1586E-0A1D-41A1-95C2-553FBA940B74}" destId="{2736A933-AA1E-4DF5-835A-914827E86422}" srcOrd="0" destOrd="0" presId="urn:microsoft.com/office/officeart/2005/8/layout/hierarchy1"/>
    <dgm:cxn modelId="{18EADC73-BE2E-4601-9440-7A60AB42B87E}" type="presOf" srcId="{FFFBEC31-F23A-4AEA-9FB2-2086D2BD2A1A}" destId="{3D303E59-B01E-4FA2-9276-5CD89D399775}" srcOrd="0" destOrd="0" presId="urn:microsoft.com/office/officeart/2005/8/layout/hierarchy1"/>
    <dgm:cxn modelId="{3E620B54-F1FF-4A9D-B56E-4BEA55B11573}" type="presOf" srcId="{BC4EFF02-07B1-4386-B8A8-C52B92D616DD}" destId="{AD209A18-05B2-4FDD-9FA6-FEA4C75202F7}" srcOrd="0" destOrd="0" presId="urn:microsoft.com/office/officeart/2005/8/layout/hierarchy1"/>
    <dgm:cxn modelId="{8A096CF5-BD7A-41D2-A31B-511783BEC06A}" srcId="{759DDE2B-B69D-48FF-9106-5EB63BEE32AB}" destId="{E17E5D21-806E-41D1-9D8B-C520A00E6898}" srcOrd="0" destOrd="0" parTransId="{A8D3C494-4A55-4FBD-8324-D9AAE1038850}" sibTransId="{1EDCBFDF-5EC4-47C6-A976-0F25C7C33502}"/>
    <dgm:cxn modelId="{0EE968CC-2EFB-4645-9549-471EF1922E8F}" type="presOf" srcId="{7144C718-116D-4770-8281-6038BFE5D1A4}" destId="{8101FA77-5BB4-4892-A6A0-75C62578027E}" srcOrd="0" destOrd="0" presId="urn:microsoft.com/office/officeart/2005/8/layout/hierarchy1"/>
    <dgm:cxn modelId="{57C019D8-1330-441C-92E5-DA50DD39324B}" type="presOf" srcId="{5ACFB6F6-6C38-443B-B13D-F894592FACD1}" destId="{E2EE8B4D-CC13-4EC0-9F77-DE6086CE0F61}" srcOrd="0" destOrd="0" presId="urn:microsoft.com/office/officeart/2005/8/layout/hierarchy1"/>
    <dgm:cxn modelId="{19A90317-7BE7-4684-95C1-58A88FD9B832}" type="presOf" srcId="{D230B07D-106B-47B7-BE42-7BAFAEE197B8}" destId="{0E2C2217-6A05-49BB-96DB-44C6C91709F5}" srcOrd="0" destOrd="0" presId="urn:microsoft.com/office/officeart/2005/8/layout/hierarchy1"/>
    <dgm:cxn modelId="{13C1FC35-DDF1-46AE-AC8A-C303F59D633A}" type="presOf" srcId="{DCF240E4-E5AE-4D43-9C74-50E9F3D61EEB}" destId="{F28FD93D-BB97-46D8-AC53-4D0A222CFB68}" srcOrd="0" destOrd="0" presId="urn:microsoft.com/office/officeart/2005/8/layout/hierarchy1"/>
    <dgm:cxn modelId="{452E25D7-C387-4C43-8541-4366FC47AB7C}" type="presOf" srcId="{12EA3E87-D616-40BB-8EDC-5B8ADE1F3806}" destId="{A4224F39-06F9-41E6-A439-B5264B4863E3}" srcOrd="0" destOrd="0" presId="urn:microsoft.com/office/officeart/2005/8/layout/hierarchy1"/>
    <dgm:cxn modelId="{C5327907-10AF-4EC9-98DC-E1D13AED1F6C}" srcId="{A5F190C5-E800-42BB-8272-D35CBF714B60}" destId="{87B69EFC-3794-4BC6-A937-494A05F805FC}" srcOrd="2" destOrd="0" parTransId="{1E4A7CF7-0A69-4C01-B19F-293248B6FDC4}" sibTransId="{EAC763E5-7D1D-44E1-825A-B344DC6310F0}"/>
    <dgm:cxn modelId="{C7DCEBFB-3B34-4F2B-BDF9-6BB1A2707457}" type="presOf" srcId="{1109948B-5B53-4136-923B-CF0537C15C46}" destId="{1FA3DAE4-F043-46DA-ABDE-A9986FCE9BF1}" srcOrd="0" destOrd="0" presId="urn:microsoft.com/office/officeart/2005/8/layout/hierarchy1"/>
    <dgm:cxn modelId="{781E61A2-57E3-4AE7-88C0-F35D76411CAA}" type="presOf" srcId="{34C1A8A5-1E27-4075-8E1A-7EB8228A50D7}" destId="{F5FD824E-CDD5-4206-9E91-DA1094BAB45E}" srcOrd="0" destOrd="0" presId="urn:microsoft.com/office/officeart/2005/8/layout/hierarchy1"/>
    <dgm:cxn modelId="{EE4B42EF-1B08-428B-8C1C-9A4F2C50425C}" type="presOf" srcId="{3D396243-786C-4245-B28B-1AE0D4BC0586}" destId="{43F2918D-06B9-4444-A919-AA2ED0DFD1E5}" srcOrd="0" destOrd="0" presId="urn:microsoft.com/office/officeart/2005/8/layout/hierarchy1"/>
    <dgm:cxn modelId="{9588D6AF-9FD2-4582-A3BC-03FD1DD17C3C}" type="presOf" srcId="{738EBFB5-0868-450C-8E8E-CA0C93C57A81}" destId="{27FFC3D1-7A40-490D-ABA7-FBE0BED85BE4}" srcOrd="0" destOrd="0" presId="urn:microsoft.com/office/officeart/2005/8/layout/hierarchy1"/>
    <dgm:cxn modelId="{519304D4-F7CC-468A-9795-BC1121747B2B}" type="presOf" srcId="{56C8E33A-9030-4D0C-B1BB-12DDA3564B52}" destId="{493A9F2F-D7B9-48A6-BDD9-78CF5F313005}" srcOrd="0" destOrd="0" presId="urn:microsoft.com/office/officeart/2005/8/layout/hierarchy1"/>
    <dgm:cxn modelId="{F93BAA7E-48D0-46CC-B2C6-C9901C627A06}" type="presOf" srcId="{6F1C145A-078D-4956-9DB3-5F43A124FF60}" destId="{2CF457B8-3C12-437C-A7B3-DCD1B1E1DFF6}" srcOrd="0" destOrd="0" presId="urn:microsoft.com/office/officeart/2005/8/layout/hierarchy1"/>
    <dgm:cxn modelId="{C4009CB6-E965-4EBB-BD65-DE3F3E656336}" type="presOf" srcId="{954607C5-2F78-4593-BE15-603C3EECD231}" destId="{965BD048-8526-45F0-B562-EA54EEDE633F}" srcOrd="0" destOrd="0" presId="urn:microsoft.com/office/officeart/2005/8/layout/hierarchy1"/>
    <dgm:cxn modelId="{49D18977-CCDB-47CA-9941-179945D2E9C1}" type="presOf" srcId="{62606897-813E-4747-A5BD-08F3F43748D1}" destId="{5B0B2323-8010-453C-A705-F310292D6D2C}" srcOrd="0" destOrd="0" presId="urn:microsoft.com/office/officeart/2005/8/layout/hierarchy1"/>
    <dgm:cxn modelId="{2C9BA277-F4C8-4B5F-A96F-74B2421E7899}" srcId="{0995116F-2675-4D45-AE22-6E06721299E2}" destId="{7CFAD226-F4E2-4B91-9AE3-9239AC9CD93C}" srcOrd="0" destOrd="0" parTransId="{08D4A33F-2DA0-412E-A797-562C575C3001}" sibTransId="{7F694910-D5A0-4B1B-BF10-D393B6F6E27A}"/>
    <dgm:cxn modelId="{0A2BAF44-5CCD-4C97-A266-19E4CABBE0DA}" type="presOf" srcId="{D7D1C14C-CED2-4E5D-A9D1-24A5195CACA4}" destId="{692930FE-D1A0-4D46-8032-02CC6604C0CB}" srcOrd="0" destOrd="0" presId="urn:microsoft.com/office/officeart/2005/8/layout/hierarchy1"/>
    <dgm:cxn modelId="{5C94877E-B8DF-4AB6-83CB-A5C5360F2C59}" type="presOf" srcId="{6984092C-A4DA-4667-85E6-C62E8FF41044}" destId="{92521CB8-BE4A-4308-8D99-2DE3416DA814}" srcOrd="0" destOrd="0" presId="urn:microsoft.com/office/officeart/2005/8/layout/hierarchy1"/>
    <dgm:cxn modelId="{86DA47BD-A9AC-4765-A24F-66EC0116425F}" type="presOf" srcId="{F0771DD6-8E04-405F-AB0B-6AB1AED0C2BC}" destId="{DABF424C-B010-4420-B35A-C2933161923F}" srcOrd="0" destOrd="0" presId="urn:microsoft.com/office/officeart/2005/8/layout/hierarchy1"/>
    <dgm:cxn modelId="{B993D6B8-C7C7-4F59-98D5-BB36CB3D599E}" type="presOf" srcId="{D70C11CD-862D-41CA-8A76-3E4EF87F9066}" destId="{04C66FFC-F8B9-4E17-A074-05F3DA328EB8}" srcOrd="0" destOrd="0" presId="urn:microsoft.com/office/officeart/2005/8/layout/hierarchy1"/>
    <dgm:cxn modelId="{430586B4-C1A8-4F16-A974-609CC60A3810}" srcId="{4DABA832-9255-4AF3-81B8-691ECC78BC77}" destId="{759DDE2B-B69D-48FF-9106-5EB63BEE32AB}" srcOrd="0" destOrd="0" parTransId="{23DE9FDA-A3CC-4218-9F5C-F01AF9FA2DB2}" sibTransId="{59BA8065-C297-4F76-A974-37F4A5606D1B}"/>
    <dgm:cxn modelId="{339C9895-B860-4732-8DED-19DDB0A509A8}" type="presOf" srcId="{52BA9182-B779-4222-B72F-4EAD7A3DCD79}" destId="{DE101546-8748-4577-A0C7-688AF98CA232}" srcOrd="0" destOrd="0" presId="urn:microsoft.com/office/officeart/2005/8/layout/hierarchy1"/>
    <dgm:cxn modelId="{2F74181E-23F9-47AE-B4F4-AF6CC241B1C1}" type="presOf" srcId="{775FB4D8-C129-46E2-873D-6CCADA2469C1}" destId="{18708EB4-CCD4-415D-B849-FDB8866E873B}" srcOrd="0" destOrd="0" presId="urn:microsoft.com/office/officeart/2005/8/layout/hierarchy1"/>
    <dgm:cxn modelId="{BB5A5ED0-52E1-4960-A5BA-5CE055BA4651}" type="presOf" srcId="{C081264E-7872-4364-BC05-33378E252F6A}" destId="{052EDCE9-66EA-4DE0-BC07-D1EC193F2559}" srcOrd="0" destOrd="0" presId="urn:microsoft.com/office/officeart/2005/8/layout/hierarchy1"/>
    <dgm:cxn modelId="{A75841BD-B325-41F5-82FF-3F2403CA1E17}" type="presOf" srcId="{90BCFA92-B663-44AF-BD5A-57570825EED5}" destId="{AEBAF619-DC1A-477A-A852-7A5B6C02C758}" srcOrd="0" destOrd="0" presId="urn:microsoft.com/office/officeart/2005/8/layout/hierarchy1"/>
    <dgm:cxn modelId="{E60F09C7-5FFA-4650-99B7-1926EE57D820}" type="presOf" srcId="{E09870CA-FE13-45CF-A478-1B871FCCE35C}" destId="{6474C278-9B54-4694-ABCE-A09098F7981C}" srcOrd="0" destOrd="0" presId="urn:microsoft.com/office/officeart/2005/8/layout/hierarchy1"/>
    <dgm:cxn modelId="{DB7407CC-B11E-4E28-8AA6-5F50458B5560}" type="presOf" srcId="{27829532-6650-424B-9DAE-9226FE7CE8D3}" destId="{DC83C612-A68C-4F4D-8BF0-ED123FDC566E}" srcOrd="0" destOrd="0" presId="urn:microsoft.com/office/officeart/2005/8/layout/hierarchy1"/>
    <dgm:cxn modelId="{D682001B-A064-4BB4-AE25-CE9C7260DD06}" srcId="{957317ED-9395-405F-B32D-AA9BC64262AC}" destId="{A34096AC-0441-4518-A4FC-3309850ECC86}" srcOrd="1" destOrd="0" parTransId="{E09870CA-FE13-45CF-A478-1B871FCCE35C}" sibTransId="{B0093290-74E6-4ED6-927C-BD3A10F41E10}"/>
    <dgm:cxn modelId="{FDFD5E7E-3022-44EB-BDCA-9D9125C5DAFF}" srcId="{7E07DC38-C85E-406D-8CCA-01E7D55CF9FE}" destId="{541A1093-06B7-41B7-9500-1175708037EB}" srcOrd="0" destOrd="0" parTransId="{683B95F6-EF39-4E2F-9F4C-FF7915397552}" sibTransId="{321F3155-5D13-49EB-AC24-9FBADB53B195}"/>
    <dgm:cxn modelId="{684942D3-9F18-4BB6-A5E1-BFA621F875C1}" srcId="{E17E5D21-806E-41D1-9D8B-C520A00E6898}" destId="{7E07DC38-C85E-406D-8CCA-01E7D55CF9FE}" srcOrd="0" destOrd="0" parTransId="{BC4EFF02-07B1-4386-B8A8-C52B92D616DD}" sibTransId="{4A3828CC-905B-4E65-8857-1A5092A67FC6}"/>
    <dgm:cxn modelId="{B5078218-8034-4732-A4C5-958C99E66F30}" type="presOf" srcId="{8B622B13-3A7C-4DD5-BB5D-91D31E1E84F5}" destId="{129F0F36-3CD7-406A-B4D2-96F8D2E7F582}" srcOrd="0" destOrd="0" presId="urn:microsoft.com/office/officeart/2005/8/layout/hierarchy1"/>
    <dgm:cxn modelId="{E85424D2-AAFF-42CF-A43C-9F4A17AC4733}" type="presOf" srcId="{C1B3BB3B-5BAC-4DCC-A69F-258A5037C38E}" destId="{6032BC09-9996-4268-A490-FA17319086AD}" srcOrd="0" destOrd="0" presId="urn:microsoft.com/office/officeart/2005/8/layout/hierarchy1"/>
    <dgm:cxn modelId="{BB398404-A1EA-401C-B2B2-A9FFD36B6ABE}" type="presOf" srcId="{2D8BCB05-7A59-4DC5-845D-DBE901842CAB}" destId="{6A029E26-242F-4DA0-8893-B9C70AF523D1}" srcOrd="0" destOrd="0" presId="urn:microsoft.com/office/officeart/2005/8/layout/hierarchy1"/>
    <dgm:cxn modelId="{C35AE718-768A-4201-8E74-2FFBBAA032C8}" srcId="{05D4BA65-8207-4BAE-9527-1C1F7A45B6D8}" destId="{F1B13A85-9E13-4A7B-BB4B-D91099673389}" srcOrd="0" destOrd="0" parTransId="{07B1BE87-9127-488D-9246-73EC4E63BEF8}" sibTransId="{3D5B6C9C-1CA2-48CB-A5B4-6555CF9ACEB9}"/>
    <dgm:cxn modelId="{40B1E8E4-A1AB-48B7-9635-A06A8929C415}" srcId="{6189F40F-88D5-4D35-8486-3ACDDC4E6060}" destId="{359A9963-B7BD-40CB-9695-BA37EC065AC2}" srcOrd="0" destOrd="0" parTransId="{8F77AF50-A25F-46E4-A319-E4560C93A9CF}" sibTransId="{AA25DBA0-F81D-4A29-A9B4-AD217458128B}"/>
    <dgm:cxn modelId="{71E06B0D-97CA-4AAB-B5CC-6B712904838F}" type="presOf" srcId="{97E426F6-C3C7-45F9-AF40-A2516D53A354}" destId="{F0EF68DE-F6E0-424D-811D-ED6B9A508B92}" srcOrd="0" destOrd="0" presId="urn:microsoft.com/office/officeart/2005/8/layout/hierarchy1"/>
    <dgm:cxn modelId="{86A1B5AB-315A-4D58-9122-33C0E634B0FA}" type="presOf" srcId="{5F954DB0-B146-4BA9-8DEC-828BE786CD05}" destId="{E3551C15-C409-42E0-8ED7-5AAA7E75D76D}" srcOrd="0" destOrd="0" presId="urn:microsoft.com/office/officeart/2005/8/layout/hierarchy1"/>
    <dgm:cxn modelId="{98796C58-6EA3-4503-8579-B7248F3B0F61}" srcId="{5ACFB6F6-6C38-443B-B13D-F894592FACD1}" destId="{924E0E47-5E75-4C47-AAE3-D23FC2D1EF22}" srcOrd="0" destOrd="0" parTransId="{724CA6A2-AC50-4A04-8919-67D874C76898}" sibTransId="{73A05FBC-CB51-43AB-B31C-86A1C01898AB}"/>
    <dgm:cxn modelId="{3625FE36-212F-4980-958B-B8CA29CF694B}" type="presOf" srcId="{8F77AF50-A25F-46E4-A319-E4560C93A9CF}" destId="{56836015-EC0C-43CC-BD74-AD5138C60B76}" srcOrd="0" destOrd="0" presId="urn:microsoft.com/office/officeart/2005/8/layout/hierarchy1"/>
    <dgm:cxn modelId="{4AAFF6DF-72B2-4C5F-94F2-31DA47E4BC3D}" srcId="{3023A734-0582-40A6-ABC5-9907AD0950C2}" destId="{FB631BF5-1B73-400B-8559-93C9EA8DC5B9}" srcOrd="0" destOrd="0" parTransId="{56BC07CF-FED0-43AF-88FA-96522E46E05B}" sibTransId="{E80383AA-F1A0-464D-BEF6-C51CFBA9F8D8}"/>
    <dgm:cxn modelId="{FFED1771-9953-484C-80B1-D8440DE73358}" srcId="{87B69EFC-3794-4BC6-A937-494A05F805FC}" destId="{4DABA832-9255-4AF3-81B8-691ECC78BC77}" srcOrd="0" destOrd="0" parTransId="{C1EDE146-7D2D-4C39-9E39-6CC0EBA312D9}" sibTransId="{C795A88C-7AB4-47C9-9815-1FF432C1C26B}"/>
    <dgm:cxn modelId="{B044BA00-7597-4858-9FA2-66FA1AA4AC6D}" type="presOf" srcId="{F81E3DB9-58EC-4639-B869-CC64861DC21F}" destId="{D9E5CD25-E0EA-4073-82FA-F771123757AA}" srcOrd="0" destOrd="0" presId="urn:microsoft.com/office/officeart/2005/8/layout/hierarchy1"/>
    <dgm:cxn modelId="{3811BD07-0F1F-4F7C-AF2F-4E74DBDB744E}" type="presOf" srcId="{732D57F1-83F7-42B8-8867-5A3476ED73E7}" destId="{D765DFC3-4301-46E5-A487-5895F7AAEC0F}" srcOrd="0" destOrd="0" presId="urn:microsoft.com/office/officeart/2005/8/layout/hierarchy1"/>
    <dgm:cxn modelId="{391642C0-997B-4598-BA79-23D5BF6228F3}" type="presOf" srcId="{ED10B229-2784-4C91-BDAB-997227A59B09}" destId="{BA52E8B9-C187-4366-B233-5816BFA16DB1}" srcOrd="0" destOrd="0" presId="urn:microsoft.com/office/officeart/2005/8/layout/hierarchy1"/>
    <dgm:cxn modelId="{49D01A57-28C5-4FE5-B2FB-B8294128DE8C}" type="presOf" srcId="{FEF5B3EF-367A-4A68-8791-32A2AB78DE49}" destId="{D2BB573C-E44D-4661-8FAD-7A4F005E7E7D}" srcOrd="0" destOrd="0" presId="urn:microsoft.com/office/officeart/2005/8/layout/hierarchy1"/>
    <dgm:cxn modelId="{E57F62B0-9DF6-401D-BCA2-DE58DC58ECBB}" type="presOf" srcId="{07EEF484-722D-4583-922E-E76C9C2D4BA7}" destId="{613D880B-8267-4439-ADF7-C5563A249FB6}" srcOrd="0" destOrd="0" presId="urn:microsoft.com/office/officeart/2005/8/layout/hierarchy1"/>
    <dgm:cxn modelId="{75B6EBD7-DF2D-4E25-A8DB-B920DDED3774}" type="presOf" srcId="{98E2ADC0-0CF3-4C80-A84E-B408A2912B9E}" destId="{0B801E0B-E153-4692-92C1-1E038866D304}" srcOrd="0" destOrd="0" presId="urn:microsoft.com/office/officeart/2005/8/layout/hierarchy1"/>
    <dgm:cxn modelId="{3D439870-9A9B-44C6-B70B-339F5D752FC6}" type="presOf" srcId="{EA4CCEA2-D952-4984-B1CB-28A1DB12F75F}" destId="{77C0D3D5-E377-4CA4-A442-72F355839C12}" srcOrd="0" destOrd="0" presId="urn:microsoft.com/office/officeart/2005/8/layout/hierarchy1"/>
    <dgm:cxn modelId="{5B52B5A4-352D-4CF3-B4B1-629B261C0346}" type="presOf" srcId="{3023A734-0582-40A6-ABC5-9907AD0950C2}" destId="{945A604D-5CDA-4B0F-AD26-99BDDA352877}" srcOrd="0" destOrd="0" presId="urn:microsoft.com/office/officeart/2005/8/layout/hierarchy1"/>
    <dgm:cxn modelId="{15FC049B-885B-4123-ADB1-14361966CDB1}" type="presOf" srcId="{F1B13A85-9E13-4A7B-BB4B-D91099673389}" destId="{FEAFA37B-6E9B-4399-A7FD-3ED4154AA1C7}" srcOrd="0" destOrd="0" presId="urn:microsoft.com/office/officeart/2005/8/layout/hierarchy1"/>
    <dgm:cxn modelId="{EFF084A7-3906-48B2-8EC4-4343B6DF971D}" srcId="{F26BD6F0-A332-4BB7-B78F-42733B61FD89}" destId="{0A8CA872-6535-4682-953A-FC49AF65E968}" srcOrd="0" destOrd="0" parTransId="{D70D383A-C027-44F4-BE45-9DF307246971}" sibTransId="{B4A1660E-C856-413E-9EC0-7E7A8E50C807}"/>
    <dgm:cxn modelId="{484BC836-A2E8-4748-A957-F7FB2E0EF5A6}" srcId="{4DABA832-9255-4AF3-81B8-691ECC78BC77}" destId="{23409472-4ED3-4C90-B0B5-CFA730045936}" srcOrd="1" destOrd="0" parTransId="{A4B7D6B3-AB80-42CC-998D-2836C98D1C25}" sibTransId="{FAA5C2EA-C025-4D04-AC83-AF1B72295F4D}"/>
    <dgm:cxn modelId="{7679D375-7DD8-4F69-84BE-C8B1DB5C2EE7}" type="presOf" srcId="{FC212E79-D55A-473E-A07B-44887315B1B0}" destId="{831E1FFD-3F52-4CCD-87B8-E0BBA738F407}" srcOrd="0" destOrd="0" presId="urn:microsoft.com/office/officeart/2005/8/layout/hierarchy1"/>
    <dgm:cxn modelId="{240E482C-4501-44B5-AB62-461249B7039E}" type="presOf" srcId="{EB132860-4F26-479A-A896-4D52ADF0A34A}" destId="{2F2F4C0D-F801-4638-B7F6-3F5C2AC59FC6}" srcOrd="0" destOrd="0" presId="urn:microsoft.com/office/officeart/2005/8/layout/hierarchy1"/>
    <dgm:cxn modelId="{16BEA564-492A-43AC-A910-8E73A15DC414}" type="presOf" srcId="{6AA8BEA6-1E5F-49C2-B9B7-0CD46AA590A0}" destId="{9993E97C-91A4-4736-BC3D-C679B9B3DD8B}" srcOrd="0" destOrd="0" presId="urn:microsoft.com/office/officeart/2005/8/layout/hierarchy1"/>
    <dgm:cxn modelId="{75597084-6A93-4B0C-80E8-84668A89D112}" type="presOf" srcId="{7CFAD226-F4E2-4B91-9AE3-9239AC9CD93C}" destId="{3F128DF2-59F1-421A-A928-0FDB3A10CD0A}" srcOrd="0" destOrd="0" presId="urn:microsoft.com/office/officeart/2005/8/layout/hierarchy1"/>
    <dgm:cxn modelId="{73F8D81E-4736-4F06-88D7-B7ED0E42E365}" srcId="{14239380-05D3-4E70-AA87-8572B5218E1A}" destId="{5E49595F-0E5C-4576-AD7D-CC9F4812A5C4}" srcOrd="1" destOrd="0" parTransId="{E7E12BFB-4472-4E85-B56C-D626E712E336}" sibTransId="{B813605C-3747-4C3D-896D-7A99F4679A15}"/>
    <dgm:cxn modelId="{F5472792-2C4F-4F0A-9013-850D92408EF0}" type="presOf" srcId="{572FB4D3-3453-461F-A431-91E9FC8CD1E1}" destId="{CB5F5665-BACF-4056-ABBD-11CA1BD38319}" srcOrd="0" destOrd="0" presId="urn:microsoft.com/office/officeart/2005/8/layout/hierarchy1"/>
    <dgm:cxn modelId="{6824E0C4-08ED-4984-99CA-ECA2AF68E530}" type="presOf" srcId="{4B9F1E2B-889C-4E19-A6B1-29AA53A99792}" destId="{6BBD7D41-ECC6-4949-87AA-E156D0FF4627}" srcOrd="0" destOrd="0" presId="urn:microsoft.com/office/officeart/2005/8/layout/hierarchy1"/>
    <dgm:cxn modelId="{939531CB-274C-412E-8EC3-860225897599}" type="presOf" srcId="{D1D9A14A-1EF0-49C6-9F55-39A199DEFE54}" destId="{4C8CE401-2416-49F4-9612-235B870D58F3}" srcOrd="0" destOrd="0" presId="urn:microsoft.com/office/officeart/2005/8/layout/hierarchy1"/>
    <dgm:cxn modelId="{410BC223-A755-41A5-87C8-69DAE5D93C2B}" type="presOf" srcId="{8FEE805D-54E6-4C95-84D0-FBCEE9592CD1}" destId="{B9076382-3800-440F-A0B9-CC184275FADB}" srcOrd="0" destOrd="0" presId="urn:microsoft.com/office/officeart/2005/8/layout/hierarchy1"/>
    <dgm:cxn modelId="{D7EE9EA7-FE12-4CDD-B57B-40C2BB144303}" srcId="{A5F190C5-E800-42BB-8272-D35CBF714B60}" destId="{C5663BC5-B826-4F68-99E4-D80DEA42D605}" srcOrd="3" destOrd="0" parTransId="{2E9033F3-DFF2-46F4-95E1-C5D8301A3BBC}" sibTransId="{C7067BAB-C478-41A5-ADFD-28758857ECAC}"/>
    <dgm:cxn modelId="{8D75A99C-F5EB-478F-ADEE-9AA53A72DD06}" type="presOf" srcId="{DD8E6C3F-A2B4-4293-8952-71BBED976879}" destId="{2E9EF007-8207-48AC-B1E2-98DD3BF5D67B}" srcOrd="0" destOrd="0" presId="urn:microsoft.com/office/officeart/2005/8/layout/hierarchy1"/>
    <dgm:cxn modelId="{F3CEF645-B5E4-4C28-9E25-730F086E23D5}" srcId="{8B622B13-3A7C-4DD5-BB5D-91D31E1E84F5}" destId="{9349DD81-4C78-4F86-9254-1DEE0156D5C1}" srcOrd="0" destOrd="0" parTransId="{33CA13EA-B17C-40F9-B171-7653FFE0E8BF}" sibTransId="{C3C2BA0C-0A2E-4D8A-9BE4-CD4B60CF9DE5}"/>
    <dgm:cxn modelId="{30BB1E4C-89AE-407C-8A7F-068333235CFB}" type="presOf" srcId="{8B8124CB-761B-4670-93C8-DA22F6D13D1E}" destId="{46F5CEB4-31BE-436D-AF56-4710382C5C7F}" srcOrd="0" destOrd="0" presId="urn:microsoft.com/office/officeart/2005/8/layout/hierarchy1"/>
    <dgm:cxn modelId="{F3259E07-0FBD-4F93-A624-AC1CA0ADA121}" type="presOf" srcId="{97F70423-46E9-45C4-B933-6A5529F40B9E}" destId="{13114CB3-0719-47DA-AC5B-E67E2EB2AFD7}" srcOrd="0" destOrd="0" presId="urn:microsoft.com/office/officeart/2005/8/layout/hierarchy1"/>
    <dgm:cxn modelId="{5EF03516-F1EA-4DFD-8596-0D005A5C15F9}" srcId="{D7D1C14C-CED2-4E5D-A9D1-24A5195CACA4}" destId="{7BFEDFED-4777-4187-9728-7E40E4C80665}" srcOrd="0" destOrd="0" parTransId="{23BEB52F-2AE8-46A4-A8C8-009808135B91}" sibTransId="{FA55D778-8BE2-46AA-9311-57916BFCCC51}"/>
    <dgm:cxn modelId="{AF624FB0-36D2-42FB-BEBD-9DE913B2E1E8}" type="presOf" srcId="{E7E12BFB-4472-4E85-B56C-D626E712E336}" destId="{1D1C0644-03A7-40DF-8695-1BAB415D2D9B}" srcOrd="0" destOrd="0" presId="urn:microsoft.com/office/officeart/2005/8/layout/hierarchy1"/>
    <dgm:cxn modelId="{F67FDD13-A79E-475A-9926-CB26D021DF5B}" type="presOf" srcId="{14F17C5C-0B5D-496C-A499-8A938BD39F91}" destId="{843ACE67-3C21-4992-BE79-B897B14A0EF8}" srcOrd="0" destOrd="0" presId="urn:microsoft.com/office/officeart/2005/8/layout/hierarchy1"/>
    <dgm:cxn modelId="{1E17341B-155E-44DB-8B6A-715A9A25CEFA}" srcId="{CA2716FF-9BC4-4EBA-92DB-8A818C05A87D}" destId="{31E2DAB5-AA25-4AB5-BAE7-807D4B8727B2}" srcOrd="0" destOrd="0" parTransId="{C081264E-7872-4364-BC05-33378E252F6A}" sibTransId="{B1B66315-07CF-4832-9CEE-945FBB1EF0F4}"/>
    <dgm:cxn modelId="{4AC1ED62-87AB-416E-B67F-A743AF5DCFAF}" type="presOf" srcId="{1D4E269B-081E-45D5-9382-BEC5B26C6B95}" destId="{B98BD183-0B03-4980-B0CD-8EC1A794FFDC}" srcOrd="0" destOrd="0" presId="urn:microsoft.com/office/officeart/2005/8/layout/hierarchy1"/>
    <dgm:cxn modelId="{0FBCCDBE-650A-4255-ADE7-CA73362EEA4A}" type="presOf" srcId="{957317ED-9395-405F-B32D-AA9BC64262AC}" destId="{A460DB28-0F67-48F4-98E7-7E7927F49AC2}" srcOrd="0" destOrd="0" presId="urn:microsoft.com/office/officeart/2005/8/layout/hierarchy1"/>
    <dgm:cxn modelId="{A61494C3-5EB4-4F0F-908D-C1AF8FB24A2A}" type="presOf" srcId="{7A2AA602-9EA0-4257-95FD-5E112DBCA017}" destId="{65AA623D-CFD6-4038-A674-05B77E68981B}" srcOrd="0" destOrd="0" presId="urn:microsoft.com/office/officeart/2005/8/layout/hierarchy1"/>
    <dgm:cxn modelId="{448A5CED-18E6-447A-B237-80FD6EC3983F}" srcId="{14F17C5C-0B5D-496C-A499-8A938BD39F91}" destId="{F81E3DB9-58EC-4639-B869-CC64861DC21F}" srcOrd="1" destOrd="0" parTransId="{58025911-8E33-4FCE-9AFF-96336C59D4E9}" sibTransId="{38643FF5-5EBB-47A8-814F-ABF921B7D69A}"/>
    <dgm:cxn modelId="{E89A8468-2D03-4344-863C-691BCB9F0595}" srcId="{7D2A4DC9-CEF6-4CA5-813B-7A992AB369DC}" destId="{D63CAA50-869E-4FE4-9126-84088DD5D8D7}" srcOrd="1" destOrd="0" parTransId="{528F0B1C-AD49-44E5-83B2-B8E4C567212F}" sibTransId="{60EA88D4-E5D8-4F3B-8CAC-105F8D10B715}"/>
    <dgm:cxn modelId="{864FF301-28FF-4952-86CC-4DC563F7937A}" type="presOf" srcId="{924E0E47-5E75-4C47-AAE3-D23FC2D1EF22}" destId="{FB7FEC32-A9B3-4CF9-8BBF-FFC2E8C2EC01}" srcOrd="0" destOrd="0" presId="urn:microsoft.com/office/officeart/2005/8/layout/hierarchy1"/>
    <dgm:cxn modelId="{845B86B4-08E8-4395-8182-EF485AF43C89}" type="presOf" srcId="{A2348DFB-9707-4D1F-941F-87AA05D9B9F6}" destId="{51C17220-0FD2-4799-B1F0-5C33833160D9}" srcOrd="0" destOrd="0" presId="urn:microsoft.com/office/officeart/2005/8/layout/hierarchy1"/>
    <dgm:cxn modelId="{E55E0B75-7F2F-4396-A5B3-C7D6DA1E2D0A}" type="presOf" srcId="{855B9BF7-0997-4EA5-BF20-9B305BDE0023}" destId="{BA3A0651-6ACD-409A-ABCB-07AB6F48EC4E}" srcOrd="0" destOrd="0" presId="urn:microsoft.com/office/officeart/2005/8/layout/hierarchy1"/>
    <dgm:cxn modelId="{C734A8ED-6153-48F8-89D6-6E462A0C8BDD}" type="presOf" srcId="{1DAADBC3-BE5C-4912-80B6-828D665D15A7}" destId="{5BAC733D-31B2-4E24-A43B-6AE359426B45}" srcOrd="0" destOrd="0" presId="urn:microsoft.com/office/officeart/2005/8/layout/hierarchy1"/>
    <dgm:cxn modelId="{924CCDCA-92ED-40A8-AD1D-6358015A96E2}" type="presOf" srcId="{250F4464-4350-4DDE-8216-D1E9165C7B93}" destId="{DB21783C-4FFB-45D3-A667-8636B9703570}" srcOrd="0" destOrd="0" presId="urn:microsoft.com/office/officeart/2005/8/layout/hierarchy1"/>
    <dgm:cxn modelId="{B5A662F5-A56C-497D-B217-7EFF342FF5FC}" type="presOf" srcId="{6397362F-FDA0-4E11-8FF6-4359960B148D}" destId="{8ADC7D21-23A9-4A86-B238-D131A2DB6394}" srcOrd="0" destOrd="0" presId="urn:microsoft.com/office/officeart/2005/8/layout/hierarchy1"/>
    <dgm:cxn modelId="{928737F8-A4D7-46EB-B618-8AD9705046F3}" srcId="{7CFAD226-F4E2-4B91-9AE3-9239AC9CD93C}" destId="{4B9F1E2B-889C-4E19-A6B1-29AA53A99792}" srcOrd="0" destOrd="0" parTransId="{C9E687F3-9B87-4EDC-A2CA-127F8F3B30FF}" sibTransId="{2783822B-A80F-4A0E-B4DF-0CEB10C4BDEC}"/>
    <dgm:cxn modelId="{067FF153-D833-4AA2-A101-3B80875BF6F6}" type="presOf" srcId="{22A0A33B-F543-46EB-8827-D1785C3D8E1B}" destId="{60EC4374-CA14-4C2E-AF88-02242C4FAA15}" srcOrd="0" destOrd="0" presId="urn:microsoft.com/office/officeart/2005/8/layout/hierarchy1"/>
    <dgm:cxn modelId="{135F225A-39DA-4268-ADEE-1A6509A91F42}" srcId="{F0771DD6-8E04-405F-AB0B-6AB1AED0C2BC}" destId="{957317ED-9395-405F-B32D-AA9BC64262AC}" srcOrd="0" destOrd="0" parTransId="{1109948B-5B53-4136-923B-CF0537C15C46}" sibTransId="{43CCD60D-6AEC-42B7-BA8D-B0CA3D352307}"/>
    <dgm:cxn modelId="{19C90A8D-20AD-49CA-96C2-EB3C90E7BE06}" type="presOf" srcId="{CF3EC9C9-CBF2-4673-BD4F-5F7A936AE566}" destId="{14A577B3-E7AE-4EEA-B450-0D0265537D0C}" srcOrd="0" destOrd="0" presId="urn:microsoft.com/office/officeart/2005/8/layout/hierarchy1"/>
    <dgm:cxn modelId="{9DD85B98-B22E-4021-97F2-DBF418FD3E66}" type="presOf" srcId="{759DDE2B-B69D-48FF-9106-5EB63BEE32AB}" destId="{B86EE452-C34C-47DE-AA51-3D24C1FE4129}" srcOrd="0" destOrd="0" presId="urn:microsoft.com/office/officeart/2005/8/layout/hierarchy1"/>
    <dgm:cxn modelId="{C6B44849-AE1B-4795-AC02-A4D2B5D233D1}" srcId="{31E2DAB5-AA25-4AB5-BAE7-807D4B8727B2}" destId="{15D516EA-71AF-40EE-A83B-49D399BE9AC3}" srcOrd="0" destOrd="0" parTransId="{05AE35ED-FA62-4C10-AB17-FB5277BE61F6}" sibTransId="{3226651A-A9D1-43E8-BE09-587C67DAAA5E}"/>
    <dgm:cxn modelId="{4D532FB6-A707-4807-A6DC-7BE1E2D45B8E}" type="presOf" srcId="{07B1BE87-9127-488D-9246-73EC4E63BEF8}" destId="{0ADDD4B9-FF18-4807-A0D3-3DC35558E3BC}" srcOrd="0" destOrd="0" presId="urn:microsoft.com/office/officeart/2005/8/layout/hierarchy1"/>
    <dgm:cxn modelId="{A1DCAC64-01B8-449B-B756-5015F7A4416E}" srcId="{12EA3E87-D616-40BB-8EDC-5B8ADE1F3806}" destId="{DA4E57FB-4291-46BF-8D91-0D2F0849C4C6}" srcOrd="1" destOrd="0" parTransId="{5B19CF0C-2ABF-426B-BA9D-92D013BB69F1}" sibTransId="{FF891456-5B45-408C-B227-0EA9C4F183FB}"/>
    <dgm:cxn modelId="{F8BE4128-F34D-4370-B722-ABEEDEAC284D}" type="presOf" srcId="{E401C4F7-7709-41AF-96B0-36EF95CB08D2}" destId="{C1D3C060-EA25-4848-9917-A9CB4CDF31CE}" srcOrd="0" destOrd="0" presId="urn:microsoft.com/office/officeart/2005/8/layout/hierarchy1"/>
    <dgm:cxn modelId="{55C5A6A5-8DF9-459B-9C94-74B697567C17}" type="presOf" srcId="{79786C4F-D619-4038-A8D5-BFFA56EEA07F}" destId="{C7056901-C5F7-4820-9AB1-E6ED90F0DA6A}" srcOrd="0" destOrd="0" presId="urn:microsoft.com/office/officeart/2005/8/layout/hierarchy1"/>
    <dgm:cxn modelId="{FCC7D2F2-CFB5-475A-847A-7DD3FF24E35F}" type="presOf" srcId="{06B0B554-0939-4D9C-8756-8A65F6FD407C}" destId="{501DFCC8-22A7-4D0F-817F-20F6AB626A44}" srcOrd="0" destOrd="0" presId="urn:microsoft.com/office/officeart/2005/8/layout/hierarchy1"/>
    <dgm:cxn modelId="{47889A6F-21E3-4B38-8197-25C85D8A65B0}" type="presOf" srcId="{CD772306-7377-4C1A-A72B-FBAA62FC6E21}" destId="{93E786AF-EDC6-4C8F-8532-60D18E4AEB5F}" srcOrd="0" destOrd="0" presId="urn:microsoft.com/office/officeart/2005/8/layout/hierarchy1"/>
    <dgm:cxn modelId="{251E8A1B-6938-43DD-8B18-4CADDFAC143B}" srcId="{A5F190C5-E800-42BB-8272-D35CBF714B60}" destId="{1DAADBC3-BE5C-4912-80B6-828D665D15A7}" srcOrd="1" destOrd="0" parTransId="{B9647BE1-F37E-4480-A208-99FD9C2BBB3E}" sibTransId="{5F05B078-E2DB-47BE-AF61-8F809AC69A40}"/>
    <dgm:cxn modelId="{1264A8ED-9D68-4662-A4F6-61F8D8B1B78C}" srcId="{1DAADBC3-BE5C-4912-80B6-828D665D15A7}" destId="{C9768E35-0411-4FC1-A5B0-86C528A22101}" srcOrd="0" destOrd="0" parTransId="{DD8E6C3F-A2B4-4293-8952-71BBED976879}" sibTransId="{4CEF329B-72E6-4073-BB7F-6C8F83458B75}"/>
    <dgm:cxn modelId="{56EF6D47-67D9-41DF-B7A9-CDC6E7DE046E}" type="presOf" srcId="{23409472-4ED3-4C90-B0B5-CFA730045936}" destId="{379030AA-39D8-4423-856D-CE9C3B431F8F}" srcOrd="0" destOrd="0" presId="urn:microsoft.com/office/officeart/2005/8/layout/hierarchy1"/>
    <dgm:cxn modelId="{CB2EE3B4-43DA-471D-8849-D8F26EE0A061}" srcId="{D8AB02CD-CD5B-4B8A-8C4A-D911595E5ABC}" destId="{6189F40F-88D5-4D35-8486-3ACDDC4E6060}" srcOrd="0" destOrd="0" parTransId="{FC212E79-D55A-473E-A07B-44887315B1B0}" sibTransId="{B3C81DF7-21E6-4255-8BAF-C569AAFEEDF3}"/>
    <dgm:cxn modelId="{C845AE28-D699-4FA4-9191-32546CEEB1CF}" type="presOf" srcId="{BE966FEB-D72C-4BA2-854D-63F844175DB7}" destId="{33485F2A-921E-4909-B319-66B8E44751BB}" srcOrd="0" destOrd="0" presId="urn:microsoft.com/office/officeart/2005/8/layout/hierarchy1"/>
    <dgm:cxn modelId="{738F8A20-C2FA-4D46-9ED3-19629A28CDF8}" type="presOf" srcId="{857015A8-4AF8-4A5E-B96C-7340148749DA}" destId="{871998CE-0641-4A33-8859-86E6525360C0}" srcOrd="0" destOrd="0" presId="urn:microsoft.com/office/officeart/2005/8/layout/hierarchy1"/>
    <dgm:cxn modelId="{007BA4BB-81D2-4DC8-BE09-7FF24340366D}" type="presOf" srcId="{AED8510D-D65D-4AEF-AA89-3D25367AFA21}" destId="{7F161C66-B195-46E0-9EC0-415E231BBE20}" srcOrd="0" destOrd="0" presId="urn:microsoft.com/office/officeart/2005/8/layout/hierarchy1"/>
    <dgm:cxn modelId="{7EEAC75E-E9D1-4271-BF72-D36BAC553500}" type="presOf" srcId="{D70D383A-C027-44F4-BE45-9DF307246971}" destId="{583C0384-6330-4EAB-A42D-6E39FAE353E1}" srcOrd="0" destOrd="0" presId="urn:microsoft.com/office/officeart/2005/8/layout/hierarchy1"/>
    <dgm:cxn modelId="{8381433A-DB09-4E48-98AA-B15038D7FE70}" srcId="{DCF240E4-E5AE-4D43-9C74-50E9F3D61EEB}" destId="{FFFBEC31-F23A-4AEA-9FB2-2086D2BD2A1A}" srcOrd="0" destOrd="0" parTransId="{98E2ADC0-0CF3-4C80-A84E-B408A2912B9E}" sibTransId="{75B54DA7-0E4A-473F-A87F-F7577DD50125}"/>
    <dgm:cxn modelId="{73C1286F-2399-4FAD-A860-17E08E8ABD03}" srcId="{F8A04C0F-2CDC-4FC8-A91A-A19D040FDE96}" destId="{C358E565-C1E8-4829-9C90-B80053E1D137}" srcOrd="0" destOrd="0" parTransId="{BCE21B30-F049-4775-8F45-9833418148E0}" sibTransId="{F17DF096-5553-406A-A5D0-3A97BEA2086C}"/>
    <dgm:cxn modelId="{829FAD0A-42E5-4584-8C00-D6CAC97C95FE}" type="presOf" srcId="{C9E687F3-9B87-4EDC-A2CA-127F8F3B30FF}" destId="{9D168270-81EE-414C-9233-60AD932017BE}" srcOrd="0" destOrd="0" presId="urn:microsoft.com/office/officeart/2005/8/layout/hierarchy1"/>
    <dgm:cxn modelId="{21739274-C42A-4F20-846E-09EF361E3AA4}" srcId="{954607C5-2F78-4593-BE15-603C3EECD231}" destId="{7144C718-116D-4770-8281-6038BFE5D1A4}" srcOrd="0" destOrd="0" parTransId="{5BF1586E-0A1D-41A1-95C2-553FBA940B74}" sibTransId="{A0407706-747D-4E8A-AA89-AC2022160EF3}"/>
    <dgm:cxn modelId="{600E4092-E057-4C16-85A2-E25C8207E3CF}" type="presOf" srcId="{D8AB02CD-CD5B-4B8A-8C4A-D911595E5ABC}" destId="{9F67021F-B21C-4722-97F9-BCBF6E940D4E}" srcOrd="0" destOrd="0" presId="urn:microsoft.com/office/officeart/2005/8/layout/hierarchy1"/>
    <dgm:cxn modelId="{BF630248-1732-451D-A548-49E57A427B02}" type="presOf" srcId="{C358E565-C1E8-4829-9C90-B80053E1D137}" destId="{DC7568EA-1824-44AC-9852-A96A43F38B2F}" srcOrd="0" destOrd="0" presId="urn:microsoft.com/office/officeart/2005/8/layout/hierarchy1"/>
    <dgm:cxn modelId="{D0B24911-3644-43BC-8544-4A45C19A7A0A}" type="presOf" srcId="{7D14CAF9-999E-4C73-BCBD-DFF902FF5825}" destId="{0B55B211-6CFF-452C-A786-DE34E7C301A3}" srcOrd="0" destOrd="0" presId="urn:microsoft.com/office/officeart/2005/8/layout/hierarchy1"/>
    <dgm:cxn modelId="{C4FB6509-C98B-489C-B84D-2A154333D9F5}" type="presOf" srcId="{BCE21B30-F049-4775-8F45-9833418148E0}" destId="{71317DAF-8AC3-4BC8-989C-90EB1FD460AA}" srcOrd="0" destOrd="0" presId="urn:microsoft.com/office/officeart/2005/8/layout/hierarchy1"/>
    <dgm:cxn modelId="{84461058-736D-4AB1-9F19-7AC64B957072}" srcId="{759DDE2B-B69D-48FF-9106-5EB63BEE32AB}" destId="{D7D1C14C-CED2-4E5D-A9D1-24A5195CACA4}" srcOrd="1" destOrd="0" parTransId="{6397362F-FDA0-4E11-8FF6-4359960B148D}" sibTransId="{9A808A53-6F29-48E3-9855-CABABC0DE15A}"/>
    <dgm:cxn modelId="{B8F72A91-83DA-46AD-A95D-9F43030E68CF}" srcId="{12EA3E87-D616-40BB-8EDC-5B8ADE1F3806}" destId="{C35535E4-12FE-4811-B402-586FA30FDC4A}" srcOrd="2" destOrd="0" parTransId="{5432BDA9-5B07-4FFB-AD0B-E5045BAD8F83}" sibTransId="{E11E0C8C-6E49-49D5-A77B-F70CBF8BBF00}"/>
    <dgm:cxn modelId="{F28DF26B-1CD8-4F18-873B-51E366624B94}" type="presOf" srcId="{7E07DC38-C85E-406D-8CCA-01E7D55CF9FE}" destId="{0DE7A693-3A7D-4F12-99AA-3295D775B2BF}" srcOrd="0" destOrd="0" presId="urn:microsoft.com/office/officeart/2005/8/layout/hierarchy1"/>
    <dgm:cxn modelId="{CC991FF2-DA51-44BD-9EA3-9DC16B146C46}" srcId="{2F75FE2E-1D98-4903-BEAC-5380E31BD876}" destId="{C8BDCA62-0078-4FAE-B3EC-B07D341DEC53}" srcOrd="0" destOrd="0" parTransId="{52BA9182-B779-4222-B72F-4EAD7A3DCD79}" sibTransId="{6A721737-90F0-4BD1-9458-B5BE860B04D5}"/>
    <dgm:cxn modelId="{6C58643F-DDE2-441B-8C68-62F877E05B0D}" type="presOf" srcId="{D6F6F99A-E682-4C2B-B84B-6534D35235BB}" destId="{9DAA11A9-BB15-459B-AD46-280DEA540511}" srcOrd="0" destOrd="0" presId="urn:microsoft.com/office/officeart/2005/8/layout/hierarchy1"/>
    <dgm:cxn modelId="{3C9546CE-7709-4EF8-AF84-9BFB807AFBC0}" type="presOf" srcId="{5534154B-45A7-4CE2-86DD-ED9123DC8969}" destId="{501C0E6D-5E5E-4F00-AAD3-6D5C2C3B4936}" srcOrd="0" destOrd="0" presId="urn:microsoft.com/office/officeart/2005/8/layout/hierarchy1"/>
    <dgm:cxn modelId="{AB00A29D-E6CE-4BFA-B70F-6B846533A513}" srcId="{14239380-05D3-4E70-AA87-8572B5218E1A}" destId="{77EE5A97-81F8-4271-8418-4648BC214DD9}" srcOrd="0" destOrd="0" parTransId="{1EBD3484-A145-41C1-9798-32B4BA2EE1D5}" sibTransId="{5D7E6DE4-29CB-4E29-BD25-7CCD5ED04EF6}"/>
    <dgm:cxn modelId="{48824A15-8889-471B-BD66-CB86FE23E170}" type="presOf" srcId="{31FFCB2F-D7A1-484D-BF23-EADEE2232676}" destId="{E87A46A7-E8E8-43FB-8048-854A5AF9E0B2}" srcOrd="0" destOrd="0" presId="urn:microsoft.com/office/officeart/2005/8/layout/hierarchy1"/>
    <dgm:cxn modelId="{7BBF5F90-9770-4C80-B40E-8D6E27E35BF3}" type="presOf" srcId="{A8D3C494-4A55-4FBD-8324-D9AAE1038850}" destId="{29118A20-C4F9-4C88-B216-99E7BB116398}" srcOrd="0" destOrd="0" presId="urn:microsoft.com/office/officeart/2005/8/layout/hierarchy1"/>
    <dgm:cxn modelId="{5DA56BF5-4255-4EE0-9704-A4D13ACC7B7D}" type="presOf" srcId="{683B95F6-EF39-4E2F-9F4C-FF7915397552}" destId="{312C86A5-A492-44C2-96BC-D4E4F309B929}" srcOrd="0" destOrd="0" presId="urn:microsoft.com/office/officeart/2005/8/layout/hierarchy1"/>
    <dgm:cxn modelId="{2F673507-51E0-423C-80F6-B6BF75214A95}" srcId="{4B9F1E2B-889C-4E19-A6B1-29AA53A99792}" destId="{D8AB02CD-CD5B-4B8A-8C4A-D911595E5ABC}" srcOrd="0" destOrd="0" parTransId="{CF3EC9C9-CBF2-4673-BD4F-5F7A936AE566}" sibTransId="{B5A43F89-181B-42D1-8526-C8C1E539A4C7}"/>
    <dgm:cxn modelId="{EADC11E3-65E8-4B9E-842E-E2CD398A2E95}" srcId="{5534154B-45A7-4CE2-86DD-ED9123DC8969}" destId="{14239380-05D3-4E70-AA87-8572B5218E1A}" srcOrd="0" destOrd="0" parTransId="{56C8E33A-9030-4D0C-B1BB-12DDA3564B52}" sibTransId="{157A80A3-6A45-4DB3-BCD9-E5C3348128DA}"/>
    <dgm:cxn modelId="{1317EC04-877A-45AC-B4B7-A5881D466865}" type="presOf" srcId="{A4B7D6B3-AB80-42CC-998D-2836C98D1C25}" destId="{24C92D1D-CE32-49E2-B372-219CE57634DE}" srcOrd="0" destOrd="0" presId="urn:microsoft.com/office/officeart/2005/8/layout/hierarchy1"/>
    <dgm:cxn modelId="{DDC6D5F0-7819-423E-982A-24901C568A9A}" type="presOf" srcId="{7204CC61-C59C-4581-9183-64D8A65D9F7B}" destId="{4554AA89-C61B-448C-B18A-DDF4CF1220B6}" srcOrd="0" destOrd="0" presId="urn:microsoft.com/office/officeart/2005/8/layout/hierarchy1"/>
    <dgm:cxn modelId="{7B59FA3D-8A40-451F-9901-1B95F1FFF2D1}" type="presOf" srcId="{D58B3328-0DC3-444A-8A1D-2D28CB0A34B0}" destId="{8EAF3E06-7029-4FA0-932D-E86E3B579BEA}" srcOrd="0" destOrd="0" presId="urn:microsoft.com/office/officeart/2005/8/layout/hierarchy1"/>
    <dgm:cxn modelId="{5DA3F281-1B74-48D9-A81D-16013EA818BD}" type="presOf" srcId="{C8BDCA62-0078-4FAE-B3EC-B07D341DEC53}" destId="{C633748A-DC49-41CE-968E-EC408EFAF7A2}" srcOrd="0" destOrd="0" presId="urn:microsoft.com/office/officeart/2005/8/layout/hierarchy1"/>
    <dgm:cxn modelId="{23B23689-C7B5-417A-AEC7-F0239FB325A6}" srcId="{FB631BF5-1B73-400B-8559-93C9EA8DC5B9}" destId="{CD772306-7377-4C1A-A72B-FBAA62FC6E21}" srcOrd="0" destOrd="0" parTransId="{ED10B229-2784-4C91-BDAB-997227A59B09}" sibTransId="{3A5D4B13-0B42-44A5-9660-5D5BD1405041}"/>
    <dgm:cxn modelId="{5FE22DCE-7FC6-4B1B-B11F-9B9ABE5EBF46}" type="presOf" srcId="{23BEB52F-2AE8-46A4-A8C8-009808135B91}" destId="{71020CB4-0817-41F7-B31A-639C799E96CA}" srcOrd="0" destOrd="0" presId="urn:microsoft.com/office/officeart/2005/8/layout/hierarchy1"/>
    <dgm:cxn modelId="{A46C1A5D-E2E0-4637-9B71-169469017348}" type="presOf" srcId="{541A1093-06B7-41B7-9500-1175708037EB}" destId="{F9607640-2C05-4E3E-A188-82F82185135A}" srcOrd="0" destOrd="0" presId="urn:microsoft.com/office/officeart/2005/8/layout/hierarchy1"/>
    <dgm:cxn modelId="{8BB59D17-A737-4CD6-B624-331D57A37E51}" srcId="{7A0ECF03-5E02-4D65-9078-4ECA2EFD33C2}" destId="{6984092C-A4DA-4667-85E6-C62E8FF41044}" srcOrd="0" destOrd="0" parTransId="{7EC7006E-43CF-40B8-8335-8F51130D84BB}" sibTransId="{FA3285C2-A432-42DD-B16E-A2DCC7BA5337}"/>
    <dgm:cxn modelId="{E45FF041-0F2F-4DB7-B9BA-DED8A37D42DD}" type="presOf" srcId="{1EBD3484-A145-41C1-9798-32B4BA2EE1D5}" destId="{E294049E-663C-4A65-8288-3188F7F7365C}" srcOrd="0" destOrd="0" presId="urn:microsoft.com/office/officeart/2005/8/layout/hierarchy1"/>
    <dgm:cxn modelId="{9D8FB5F1-916C-419C-93B7-DCCB9B9595D7}" srcId="{C9768E35-0411-4FC1-A5B0-86C528A22101}" destId="{8B622B13-3A7C-4DD5-BB5D-91D31E1E84F5}" srcOrd="1" destOrd="0" parTransId="{C077D202-3794-443D-8FD6-03AC6D7C42DA}" sibTransId="{6853F8EE-D451-417D-A3B3-CD4BBF007048}"/>
    <dgm:cxn modelId="{FE6144F6-203D-406F-8D3F-0BBF324B1955}" type="presOf" srcId="{B9647BE1-F37E-4480-A208-99FD9C2BBB3E}" destId="{D53D3BFB-067D-4978-8AB5-66155BB020C2}" srcOrd="0" destOrd="0" presId="urn:microsoft.com/office/officeart/2005/8/layout/hierarchy1"/>
    <dgm:cxn modelId="{F2C5E9E7-8627-4EC5-B833-393F8A98BDE4}" type="presOf" srcId="{23DE9FDA-A3CC-4218-9F5C-F01AF9FA2DB2}" destId="{DA3B0D81-26DD-4F1F-9176-8513212D026B}" srcOrd="0" destOrd="0" presId="urn:microsoft.com/office/officeart/2005/8/layout/hierarchy1"/>
    <dgm:cxn modelId="{E1736C9A-2D7C-46C8-BC7F-CD4FCD0024D6}" srcId="{FFFBEC31-F23A-4AEA-9FB2-2086D2BD2A1A}" destId="{3023A734-0582-40A6-ABC5-9907AD0950C2}" srcOrd="0" destOrd="0" parTransId="{97F70423-46E9-45C4-B933-6A5529F40B9E}" sibTransId="{15D8FD11-CA9C-409E-BC20-ADD70D60C273}"/>
    <dgm:cxn modelId="{03D84670-5D15-4855-BD56-A1A339F60DD9}" type="presOf" srcId="{15D516EA-71AF-40EE-A83B-49D399BE9AC3}" destId="{693F6880-08AC-4323-A2E8-C2415B7A1188}" srcOrd="0" destOrd="0" presId="urn:microsoft.com/office/officeart/2005/8/layout/hierarchy1"/>
    <dgm:cxn modelId="{1F2E4555-BB26-45FD-A538-6723317C50FA}" type="presOf" srcId="{05AE35ED-FA62-4C10-AB17-FB5277BE61F6}" destId="{E309B13B-EBE3-42B7-A910-AF2B5B948817}" srcOrd="0" destOrd="0" presId="urn:microsoft.com/office/officeart/2005/8/layout/hierarchy1"/>
    <dgm:cxn modelId="{EB09E58A-BF2D-4A50-9807-17B7A40AD120}" type="presOf" srcId="{60ACFF7E-C239-45BF-9730-7EC6B6C5B021}" destId="{E7184D4C-3F5E-4BC7-9065-4AAAD006817F}" srcOrd="0" destOrd="0" presId="urn:microsoft.com/office/officeart/2005/8/layout/hierarchy1"/>
    <dgm:cxn modelId="{FDE97D8E-A169-425E-9512-22976C5FD07D}" type="presOf" srcId="{F26BD6F0-A332-4BB7-B78F-42733B61FD89}" destId="{D87DF8B2-04AB-4A74-880B-14CB4CB99CC5}" srcOrd="0" destOrd="0" presId="urn:microsoft.com/office/officeart/2005/8/layout/hierarchy1"/>
    <dgm:cxn modelId="{CA375A78-7073-41BE-983C-519F41C1D594}" type="presOf" srcId="{43351052-B451-4F94-A21E-130EC583B3A6}" destId="{00879D5E-F364-4E72-A215-BE4AD96AB718}" srcOrd="0" destOrd="0" presId="urn:microsoft.com/office/officeart/2005/8/layout/hierarchy1"/>
    <dgm:cxn modelId="{E6A7AA38-D253-4F34-A5F6-8810BA4EFC81}" srcId="{C358E565-C1E8-4829-9C90-B80053E1D137}" destId="{07EEF484-722D-4583-922E-E76C9C2D4BA7}" srcOrd="0" destOrd="0" parTransId="{D6F6F99A-E682-4C2B-B84B-6534D35235BB}" sibTransId="{18B3FF3E-D040-4770-986C-EC1058C4F82D}"/>
    <dgm:cxn modelId="{3762976F-597A-4622-B4B4-B4C099860027}" srcId="{22A0A33B-F543-46EB-8827-D1785C3D8E1B}" destId="{CA2716FF-9BC4-4EBA-92DB-8A818C05A87D}" srcOrd="0" destOrd="0" parTransId="{1D4E269B-081E-45D5-9382-BEC5B26C6B95}" sibTransId="{1BFA5EF2-7CBE-4A1A-B092-79DC4D400682}"/>
    <dgm:cxn modelId="{FD5F9AE0-5F6A-4216-B566-9A0782CE0628}" type="presOf" srcId="{7BFEDFED-4777-4187-9728-7E40E4C80665}" destId="{9F1C3C38-3C4B-45D7-83F5-629E6D8504FF}" srcOrd="0" destOrd="0" presId="urn:microsoft.com/office/officeart/2005/8/layout/hierarchy1"/>
    <dgm:cxn modelId="{D2D94D90-187A-4F7C-BF92-044FADCFD021}" srcId="{15D516EA-71AF-40EE-A83B-49D399BE9AC3}" destId="{D230B07D-106B-47B7-BE42-7BAFAEE197B8}" srcOrd="0" destOrd="0" parTransId="{6AA8BEA6-1E5F-49C2-B9B7-0CD46AA590A0}" sibTransId="{B3FFD5D5-0C6E-453B-97B1-E3E3331B948A}"/>
    <dgm:cxn modelId="{9417D43A-D1BA-40EF-8165-8AC0E4D216DA}" type="presOf" srcId="{6189F40F-88D5-4D35-8486-3ACDDC4E6060}" destId="{754CDE1A-C1C9-467E-A1CF-01DA413BA530}" srcOrd="0" destOrd="0" presId="urn:microsoft.com/office/officeart/2005/8/layout/hierarchy1"/>
    <dgm:cxn modelId="{DA2C10D7-8146-4001-A639-6B09D63E6B72}" type="presOf" srcId="{D63CAA50-869E-4FE4-9126-84088DD5D8D7}" destId="{7EEEB6B5-31AD-43FC-8A97-E3F55E9A2B22}" srcOrd="0" destOrd="0" presId="urn:microsoft.com/office/officeart/2005/8/layout/hierarchy1"/>
    <dgm:cxn modelId="{6B6D3853-D797-43A9-B6EE-9562BA7CCF61}" type="presOf" srcId="{12F228F6-3A3C-49FB-8711-0EEFBE495641}" destId="{0806A58C-EA67-45AC-8716-23B1843BE342}" srcOrd="0" destOrd="0" presId="urn:microsoft.com/office/officeart/2005/8/layout/hierarchy1"/>
    <dgm:cxn modelId="{8C938038-A97A-4419-A1A2-C777D91322D4}" srcId="{954607C5-2F78-4593-BE15-603C3EECD231}" destId="{5ACFB6F6-6C38-443B-B13D-F894592FACD1}" srcOrd="1" destOrd="0" parTransId="{857015A8-4AF8-4A5E-B96C-7340148749DA}" sibTransId="{C0B146B9-B9C2-4BD7-8E71-17292E1F4D5A}"/>
    <dgm:cxn modelId="{6161A7AC-D8B6-4F4A-96E0-6D63BDA67A10}" type="presOf" srcId="{08D4A33F-2DA0-412E-A797-562C575C3001}" destId="{25939F2B-B9D8-4496-A9A5-7CE181BE5206}" srcOrd="0" destOrd="0" presId="urn:microsoft.com/office/officeart/2005/8/layout/hierarchy1"/>
    <dgm:cxn modelId="{6F3754D5-798A-4760-97C5-4FADAD15A2D2}" type="presOf" srcId="{31E2DAB5-AA25-4AB5-BAE7-807D4B8727B2}" destId="{02EC22C1-1724-4A35-BA9F-D446AB9B1B60}" srcOrd="0" destOrd="0" presId="urn:microsoft.com/office/officeart/2005/8/layout/hierarchy1"/>
    <dgm:cxn modelId="{A0CE9151-3751-447F-A2B7-B0A4535CBE3B}" type="presOf" srcId="{2F75FE2E-1D98-4903-BEAC-5380E31BD876}" destId="{5CAC616B-921A-4477-8F86-B1924E0C3479}" srcOrd="0" destOrd="0" presId="urn:microsoft.com/office/officeart/2005/8/layout/hierarchy1"/>
    <dgm:cxn modelId="{129CFF40-0ED2-40CD-8553-955E57FDE689}" type="presOf" srcId="{C077D202-3794-443D-8FD6-03AC6D7C42DA}" destId="{95F09A22-DD7E-4EEA-BB17-5391E3D505A9}" srcOrd="0" destOrd="0" presId="urn:microsoft.com/office/officeart/2005/8/layout/hierarchy1"/>
    <dgm:cxn modelId="{A36CD2A9-9D0C-4CA9-AA57-5E79BE354F67}" srcId="{28430784-6E9D-4B7A-B95D-D9E18562BEDF}" destId="{732D57F1-83F7-42B8-8867-5A3476ED73E7}" srcOrd="0" destOrd="0" parTransId="{90252D15-1DD3-415B-9B32-6E591D3092EC}" sibTransId="{E4B1995A-3E8F-42C0-AA0F-11069AF192D8}"/>
    <dgm:cxn modelId="{C595AD58-2046-4B91-B072-9BAC308DB885}" srcId="{F3D53C72-4645-41BC-BAB0-AD86ABF97C14}" destId="{06B0B554-0939-4D9C-8756-8A65F6FD407C}" srcOrd="0" destOrd="0" parTransId="{43351052-B451-4F94-A21E-130EC583B3A6}" sibTransId="{E5E2F7A7-0E63-4F5A-9C97-9AEB8247CE82}"/>
    <dgm:cxn modelId="{225EDDC9-E2BA-4C7C-B62D-DAA4910B85EF}" type="presOf" srcId="{42DC949B-D9EE-487E-B24E-5AD983C431B3}" destId="{02F4FFA3-FD7D-4293-83B0-24F80A105D6E}" srcOrd="0" destOrd="0" presId="urn:microsoft.com/office/officeart/2005/8/layout/hierarchy1"/>
    <dgm:cxn modelId="{07E1C435-F7DD-44AA-9209-B88445982A2F}" type="presOf" srcId="{5432BDA9-5B07-4FFB-AD0B-E5045BAD8F83}" destId="{0A8152A8-C33C-4AF1-BDBF-02D1344CC6DD}" srcOrd="0" destOrd="0" presId="urn:microsoft.com/office/officeart/2005/8/layout/hierarchy1"/>
    <dgm:cxn modelId="{F9DC863B-3771-4B9B-97DD-F4038350F576}" type="presOf" srcId="{693D9090-01F8-434C-816A-EAF7C8DA11AA}" destId="{68C45312-0742-4307-8CBE-DE85010247D0}" srcOrd="0" destOrd="0" presId="urn:microsoft.com/office/officeart/2005/8/layout/hierarchy1"/>
    <dgm:cxn modelId="{D3D7665A-6D70-4AF7-BC22-45D87AD75B27}" srcId="{7D2A4DC9-CEF6-4CA5-813B-7A992AB369DC}" destId="{855B9BF7-0997-4EA5-BF20-9B305BDE0023}" srcOrd="0" destOrd="0" parTransId="{3DBFAFF9-B81D-4B19-B721-E874AECC9676}" sibTransId="{482FFF1B-E7C5-4A36-B72F-1419390D62BC}"/>
    <dgm:cxn modelId="{CB1704B0-765C-409E-91E9-47A2817946A5}" type="presOf" srcId="{E6EFEE2B-8201-407C-8F1F-EA9F900080CD}" destId="{E152C318-791A-4F8B-9A93-98B8427EA35E}" srcOrd="0" destOrd="0" presId="urn:microsoft.com/office/officeart/2005/8/layout/hierarchy1"/>
    <dgm:cxn modelId="{0610ECA6-05B1-4D9A-87BC-4AA68798512C}" srcId="{77EE5A97-81F8-4271-8418-4648BC214DD9}" destId="{7D2A4DC9-CEF6-4CA5-813B-7A992AB369DC}" srcOrd="0" destOrd="0" parTransId="{3D396243-786C-4245-B28B-1AE0D4BC0586}" sibTransId="{9B5C170E-750D-4090-A92B-F394EB423D14}"/>
    <dgm:cxn modelId="{A58008A8-8285-4DF1-BDD9-E8DB48357DF2}" srcId="{14239380-05D3-4E70-AA87-8572B5218E1A}" destId="{28430784-6E9D-4B7A-B95D-D9E18562BEDF}" srcOrd="2" destOrd="0" parTransId="{4B90F3A9-467E-4C28-95ED-3D891C25C02A}" sibTransId="{58FDBA90-A573-4AC0-BA10-30EBEFF4861D}"/>
    <dgm:cxn modelId="{278D9DA9-F834-4E44-A2DE-9AB336045B46}" srcId="{C5663BC5-B826-4F68-99E4-D80DEA42D605}" destId="{14F17C5C-0B5D-496C-A499-8A938BD39F91}" srcOrd="1" destOrd="0" parTransId="{12F228F6-3A3C-49FB-8711-0EEFBE495641}" sibTransId="{D5233DCD-1A5A-43D8-8CAC-203066F24D94}"/>
    <dgm:cxn modelId="{19C078FC-2F72-4C6F-A09B-4BE5ABE7C65A}" srcId="{250F4464-4350-4DDE-8216-D1E9165C7B93}" destId="{22A0A33B-F543-46EB-8827-D1785C3D8E1B}" srcOrd="1" destOrd="0" parTransId="{7D14CAF9-999E-4C73-BCBD-DFF902FF5825}" sibTransId="{3B09AC67-8B42-445F-A520-A2DE732B17D2}"/>
    <dgm:cxn modelId="{CC253835-FE28-46DC-B102-C63E5CC6F42E}" type="presOf" srcId="{E96BD529-7CDA-474E-93C8-F36B80229D90}" destId="{C0B7A33B-9F73-427F-97F1-812B376595C3}" srcOrd="0" destOrd="0" presId="urn:microsoft.com/office/officeart/2005/8/layout/hierarchy1"/>
    <dgm:cxn modelId="{4C34D185-17EF-4063-95BC-88D2A585AB5D}" srcId="{5E49595F-0E5C-4576-AD7D-CC9F4812A5C4}" destId="{12EA3E87-D616-40BB-8EDC-5B8ADE1F3806}" srcOrd="0" destOrd="0" parTransId="{C1B3BB3B-5BAC-4DCC-A69F-258A5037C38E}" sibTransId="{E4CC1C6C-E9C1-4C6C-87FE-775A2A69569F}"/>
    <dgm:cxn modelId="{A4110BAF-4B24-42CB-8021-7E9DBD8C741A}" type="presOf" srcId="{E0505432-F3D7-4767-9D6C-495785A7F733}" destId="{A5EA3E14-A50B-4FB5-9EDD-AADF8BE2D97B}" srcOrd="0" destOrd="0" presId="urn:microsoft.com/office/officeart/2005/8/layout/hierarchy1"/>
    <dgm:cxn modelId="{8DB55CF3-0F11-4A90-B662-3D538FE7BE93}" type="presOf" srcId="{87B69EFC-3794-4BC6-A937-494A05F805FC}" destId="{C86F8282-D142-4A60-AFA0-B6C05020ACE4}" srcOrd="0" destOrd="0" presId="urn:microsoft.com/office/officeart/2005/8/layout/hierarchy1"/>
    <dgm:cxn modelId="{8992E472-7953-4B78-A34D-273A37B86A1B}" srcId="{C8BDCA62-0078-4FAE-B3EC-B07D341DEC53}" destId="{97E426F6-C3C7-45F9-AF40-A2516D53A354}" srcOrd="0" destOrd="0" parTransId="{D70C11CD-862D-41CA-8A76-3E4EF87F9066}" sibTransId="{585CCB32-AC46-4E98-8C9B-43D7F4F771F8}"/>
    <dgm:cxn modelId="{E6A5B439-BAE0-4A44-A8A0-74D366ED5C9F}" srcId="{6A037A11-97D7-4C19-8085-6B21AFAA0E82}" destId="{62606897-813E-4747-A5BD-08F3F43748D1}" srcOrd="0" destOrd="0" parTransId="{693D9090-01F8-434C-816A-EAF7C8DA11AA}" sibTransId="{6ADB62FE-799B-4EDE-A419-02AA27F4B092}"/>
    <dgm:cxn modelId="{F53F8FFA-3AAE-430E-A410-7081DD6058F7}" type="presOf" srcId="{77EE5A97-81F8-4271-8418-4648BC214DD9}" destId="{B7F8A146-025E-4DEE-ADC2-6F1682EE7410}" srcOrd="0" destOrd="0" presId="urn:microsoft.com/office/officeart/2005/8/layout/hierarchy1"/>
    <dgm:cxn modelId="{18EAB62D-92F0-4FBE-B5C3-D6C0D45A77E3}" type="presOf" srcId="{40153895-DD36-40C8-8ABA-6727138B0448}" destId="{955EC830-8E70-4EE0-A5FC-365A77859F60}" srcOrd="0" destOrd="0" presId="urn:microsoft.com/office/officeart/2005/8/layout/hierarchy1"/>
    <dgm:cxn modelId="{822C23FA-4211-47E0-BF6B-1CE2BB36642A}" type="presOf" srcId="{5B19CF0C-2ABF-426B-BA9D-92D013BB69F1}" destId="{60436616-3792-439E-B392-3593EDFC673B}" srcOrd="0" destOrd="0" presId="urn:microsoft.com/office/officeart/2005/8/layout/hierarchy1"/>
    <dgm:cxn modelId="{A6294CE4-706C-496A-80E9-3D8FC534EDB0}" type="presOf" srcId="{1E4A7CF7-0A69-4C01-B19F-293248B6FDC4}" destId="{22E96723-6FF1-4BB3-8119-7A8BF9D06EA6}" srcOrd="0" destOrd="0" presId="urn:microsoft.com/office/officeart/2005/8/layout/hierarchy1"/>
    <dgm:cxn modelId="{3689F5FB-A162-43BE-8389-3F0884317CB1}" srcId="{A5F190C5-E800-42BB-8272-D35CBF714B60}" destId="{FEF5B3EF-367A-4A68-8791-32A2AB78DE49}" srcOrd="0" destOrd="0" parTransId="{80E4FE4A-A879-48E5-8536-5E621BB56FE6}" sibTransId="{843B4AFB-2D49-465B-B508-5990B5D83460}"/>
    <dgm:cxn modelId="{C1F93F7A-CB6D-4F42-A149-2196ECDF85C6}" srcId="{23409472-4ED3-4C90-B0B5-CFA730045936}" destId="{5534154B-45A7-4CE2-86DD-ED9123DC8969}" srcOrd="1" destOrd="0" parTransId="{AC8EA295-CAEE-420D-BF23-97D86D95BF0F}" sibTransId="{B22F90EF-18BC-4430-AF71-7149C917DE70}"/>
    <dgm:cxn modelId="{0661DB9F-A4AF-43B6-AD03-C7F3F07BE0D5}" type="presOf" srcId="{491BA93B-4A01-4DBE-B255-6DCBF469BB45}" destId="{E68DDB15-D3CF-40BB-B5E2-CC2C0A15F83B}" srcOrd="0" destOrd="0" presId="urn:microsoft.com/office/officeart/2005/8/layout/hierarchy1"/>
    <dgm:cxn modelId="{DC5D8330-E736-405A-9DF1-658FF045D37E}" type="presOf" srcId="{0995116F-2675-4D45-AE22-6E06721299E2}" destId="{00430D10-9FE4-453A-85DF-273AC6F1A803}" srcOrd="0" destOrd="0" presId="urn:microsoft.com/office/officeart/2005/8/layout/hierarchy1"/>
    <dgm:cxn modelId="{647B4262-6100-4E47-BEA4-1EFFA2D75028}" srcId="{FEF5B3EF-367A-4A68-8791-32A2AB78DE49}" destId="{F0771DD6-8E04-405F-AB0B-6AB1AED0C2BC}" srcOrd="0" destOrd="0" parTransId="{E6EFEE2B-8201-407C-8F1F-EA9F900080CD}" sibTransId="{0F1753DA-AFC0-4417-B8AA-6E6736FE0CC9}"/>
    <dgm:cxn modelId="{3E4157CA-D9AB-4D9B-8208-247A7668E8EF}" type="presOf" srcId="{C5663BC5-B826-4F68-99E4-D80DEA42D605}" destId="{EEC4DB91-AF38-44E9-9AB9-368CFF44586D}" srcOrd="0" destOrd="0" presId="urn:microsoft.com/office/officeart/2005/8/layout/hierarchy1"/>
    <dgm:cxn modelId="{A169B489-5E68-41D4-9C81-E25F61425457}" type="presOf" srcId="{0DC18714-FC06-48E9-AA14-18168558E906}" destId="{A869B033-E43E-408B-8B86-2D63718646D5}" srcOrd="0" destOrd="0" presId="urn:microsoft.com/office/officeart/2005/8/layout/hierarchy1"/>
    <dgm:cxn modelId="{026A837B-78E0-4FD9-B64E-308467C8AF52}" type="presOf" srcId="{FF6E8714-95B3-4F16-A3FA-1C3E4F757F82}" destId="{38B04D4A-8519-4A92-83EA-C8BBAD54A6C8}" srcOrd="0" destOrd="0" presId="urn:microsoft.com/office/officeart/2005/8/layout/hierarchy1"/>
    <dgm:cxn modelId="{63116824-DA2B-4A64-B28A-D46A6247729A}" type="presOf" srcId="{90252D15-1DD3-415B-9B32-6E591D3092EC}" destId="{E3ACB9FE-53BD-44C9-BEDF-5617D23B0370}" srcOrd="0" destOrd="0" presId="urn:microsoft.com/office/officeart/2005/8/layout/hierarchy1"/>
    <dgm:cxn modelId="{E7B8A228-9105-4B94-BFB4-257F561E881D}" srcId="{E401C4F7-7709-41AF-96B0-36EF95CB08D2}" destId="{738EBFB5-0868-450C-8E8E-CA0C93C57A81}" srcOrd="1" destOrd="0" parTransId="{31FFCB2F-D7A1-484D-BF23-EADEE2232676}" sibTransId="{B2E5AA10-9258-4460-91E9-2ACE894CC0D4}"/>
    <dgm:cxn modelId="{46D25854-0AC4-45ED-B49F-BF05B2A189F4}" srcId="{957317ED-9395-405F-B32D-AA9BC64262AC}" destId="{34C1A8A5-1E27-4075-8E1A-7EB8228A50D7}" srcOrd="0" destOrd="0" parTransId="{BE966FEB-D72C-4BA2-854D-63F844175DB7}" sibTransId="{671EE007-E97C-4487-A2F9-2F1B3DB03EED}"/>
    <dgm:cxn modelId="{D5FDE08C-B9E0-4483-88E1-A8177019A453}" type="presOf" srcId="{528F0B1C-AD49-44E5-83B2-B8E4C567212F}" destId="{F010FA6B-938A-4D05-BC32-F6849AFBC21D}" srcOrd="0" destOrd="0" presId="urn:microsoft.com/office/officeart/2005/8/layout/hierarchy1"/>
    <dgm:cxn modelId="{508CE60D-F50E-4134-8A40-BFD1F1498AF5}" type="presOf" srcId="{3DBFAFF9-B81D-4B19-B721-E874AECC9676}" destId="{1BFE3428-4413-4A5E-8680-15AF316E93E7}" srcOrd="0" destOrd="0" presId="urn:microsoft.com/office/officeart/2005/8/layout/hierarchy1"/>
    <dgm:cxn modelId="{5A0C2B18-F21C-47CB-922A-D890C7EA05FE}" type="presOf" srcId="{05D4BA65-8207-4BAE-9527-1C1F7A45B6D8}" destId="{D62D8202-9BC0-47B7-A3C9-9D74D3950237}" srcOrd="0" destOrd="0" presId="urn:microsoft.com/office/officeart/2005/8/layout/hierarchy1"/>
    <dgm:cxn modelId="{6187D867-7219-419A-B6EB-FED3528256FD}" type="presOf" srcId="{80E4FE4A-A879-48E5-8536-5E621BB56FE6}" destId="{A7C8E08B-E33C-4B24-9775-DA440AA07951}" srcOrd="0" destOrd="0" presId="urn:microsoft.com/office/officeart/2005/8/layout/hierarchy1"/>
    <dgm:cxn modelId="{D55CD42A-E514-454C-88A9-D67E0B0D18F0}" type="presOf" srcId="{9349DD81-4C78-4F86-9254-1DEE0156D5C1}" destId="{9B8E1738-A5A5-4744-92E7-03E365E91A60}" srcOrd="0" destOrd="0" presId="urn:microsoft.com/office/officeart/2005/8/layout/hierarchy1"/>
    <dgm:cxn modelId="{256FA5FA-91EA-4B93-9FA9-DA23EE6B956E}" type="presOf" srcId="{28430784-6E9D-4B7A-B95D-D9E18562BEDF}" destId="{1A825BC5-B9E8-49F1-A827-DEE500B45646}" srcOrd="0" destOrd="0" presId="urn:microsoft.com/office/officeart/2005/8/layout/hierarchy1"/>
    <dgm:cxn modelId="{F973A09C-895B-4366-ABF9-2C6DDF553D61}" type="presOf" srcId="{0A8CA872-6535-4682-953A-FC49AF65E968}" destId="{C271E4CD-A54A-4DB5-80BF-6B5DBBFF9C97}" srcOrd="0" destOrd="0" presId="urn:microsoft.com/office/officeart/2005/8/layout/hierarchy1"/>
    <dgm:cxn modelId="{0275242C-F2AA-4062-84FF-9B97E3B69AE8}" type="presOf" srcId="{A5F190C5-E800-42BB-8272-D35CBF714B60}" destId="{C5BDFBA6-BC6D-44C0-92C0-253A4905BA1B}" srcOrd="0" destOrd="0" presId="urn:microsoft.com/office/officeart/2005/8/layout/hierarchy1"/>
    <dgm:cxn modelId="{E293A7DE-2975-4273-A0DE-5E2A12F9B795}" srcId="{05D4BA65-8207-4BAE-9527-1C1F7A45B6D8}" destId="{40153895-DD36-40C8-8ABA-6727138B0448}" srcOrd="1" destOrd="0" parTransId="{D63B5156-F63B-4886-8205-BBD17325C134}" sibTransId="{D034DACA-D3AD-4B04-ACFC-7E2E8AB11B4D}"/>
    <dgm:cxn modelId="{A234AED1-C57C-424E-BA3B-E4166A12389C}" type="presOf" srcId="{1BBCB3A9-D14E-4172-8184-29F5CBB39E6B}" destId="{5A5B14CE-1B16-4447-95A9-290411CBBC71}" srcOrd="0" destOrd="0" presId="urn:microsoft.com/office/officeart/2005/8/layout/hierarchy1"/>
    <dgm:cxn modelId="{54EA08F3-06BC-466C-8D46-6E1F82A1512A}" type="presOf" srcId="{47A29E6D-A810-463C-9593-00F7715AA02A}" destId="{ED59C4CC-CF33-4378-A26D-288FFC10135C}" srcOrd="0" destOrd="0" presId="urn:microsoft.com/office/officeart/2005/8/layout/hierarchy1"/>
    <dgm:cxn modelId="{F6BE281D-D79B-447F-BAC2-B5FB3C17AAC0}" type="presOf" srcId="{4D666F15-70FA-4949-984D-583979D2505E}" destId="{5A4FF266-C251-406A-BB9A-7FD5B780F563}" srcOrd="0" destOrd="0" presId="urn:microsoft.com/office/officeart/2005/8/layout/hierarchy1"/>
    <dgm:cxn modelId="{49A72BA7-7B63-4431-BAAA-32A4F358119A}" srcId="{924E0E47-5E75-4C47-AAE3-D23FC2D1EF22}" destId="{1BBCB3A9-D14E-4172-8184-29F5CBB39E6B}" srcOrd="0" destOrd="0" parTransId="{E96BD529-7CDA-474E-93C8-F36B80229D90}" sibTransId="{DA0D4036-266E-4FFF-A8E0-5E902CA977E0}"/>
    <dgm:cxn modelId="{D0295A42-7BA1-4C07-A4CA-80459ADCC485}" type="presOf" srcId="{359A9963-B7BD-40CB-9695-BA37EC065AC2}" destId="{E37B67D7-2E40-493F-93DA-179F3099F678}" srcOrd="0" destOrd="0" presId="urn:microsoft.com/office/officeart/2005/8/layout/hierarchy1"/>
    <dgm:cxn modelId="{97A3A82B-2A9F-4554-A21D-4BADAE50629F}" type="presOf" srcId="{4B90F3A9-467E-4C28-95ED-3D891C25C02A}" destId="{9E9788C3-0117-4038-94E5-CB0F4A0E42C0}" srcOrd="0" destOrd="0" presId="urn:microsoft.com/office/officeart/2005/8/layout/hierarchy1"/>
    <dgm:cxn modelId="{50D2D984-AB31-4E0D-9302-C26A98967862}" srcId="{14F17C5C-0B5D-496C-A499-8A938BD39F91}" destId="{775FB4D8-C129-46E2-873D-6CCADA2469C1}" srcOrd="0" destOrd="0" parTransId="{EA4CCEA2-D952-4984-B1CB-28A1DB12F75F}" sibTransId="{8E9F301D-F24E-4F47-8193-7C6AFB2DA35E}"/>
    <dgm:cxn modelId="{9669542D-0B09-4131-A12A-6E8B56CEAB1E}" srcId="{C9768E35-0411-4FC1-A5B0-86C528A22101}" destId="{DCF240E4-E5AE-4D43-9C74-50E9F3D61EEB}" srcOrd="0" destOrd="0" parTransId="{59F885E0-1F99-47D2-A676-8ABD75F96572}" sibTransId="{D5A28282-1B6D-41B0-9676-537DD88B29ED}"/>
    <dgm:cxn modelId="{00DDC77A-3168-4F69-A9B5-F62557408F5B}" srcId="{738EBFB5-0868-450C-8E8E-CA0C93C57A81}" destId="{05D4BA65-8207-4BAE-9527-1C1F7A45B6D8}" srcOrd="0" destOrd="0" parTransId="{47A29E6D-A810-463C-9593-00F7715AA02A}" sibTransId="{FE7BAEF6-A850-4C9A-8E39-1BDC83714FA3}"/>
    <dgm:cxn modelId="{671A0428-27A2-450B-BED8-9CC8CFCABB26}" type="presOf" srcId="{58025911-8E33-4FCE-9AFF-96336C59D4E9}" destId="{B4D5088F-02AD-4285-AC33-0D0BD0BB200F}" srcOrd="0" destOrd="0" presId="urn:microsoft.com/office/officeart/2005/8/layout/hierarchy1"/>
    <dgm:cxn modelId="{B65ACC93-6A53-4343-9BF7-1DE0B0A71BE5}" srcId="{E401C4F7-7709-41AF-96B0-36EF95CB08D2}" destId="{A5F190C5-E800-42BB-8272-D35CBF714B60}" srcOrd="0" destOrd="0" parTransId="{AED8510D-D65D-4AEF-AA89-3D25367AFA21}" sibTransId="{4BA56810-3C23-45FB-9683-58AF48968CD8}"/>
    <dgm:cxn modelId="{B9F85289-E3D5-49B9-9D86-5C468FF184A7}" type="presOf" srcId="{A96E0429-1512-4AF5-ACC8-DAFD17BC6746}" destId="{7A316B01-20EA-4C7C-8DC9-6E4A6CD6ACCD}" srcOrd="0" destOrd="0" presId="urn:microsoft.com/office/officeart/2005/8/layout/hierarchy1"/>
    <dgm:cxn modelId="{AFEEF841-478A-44A0-A41D-DBA1BC87A969}" type="presOf" srcId="{E17E5D21-806E-41D1-9D8B-C520A00E6898}" destId="{2677650C-81AC-4E03-B28F-A5073C948A64}" srcOrd="0" destOrd="0" presId="urn:microsoft.com/office/officeart/2005/8/layout/hierarchy1"/>
    <dgm:cxn modelId="{708CC35D-46C7-4464-93FD-96B9AAE6046C}" type="presOf" srcId="{59F885E0-1F99-47D2-A676-8ABD75F96572}" destId="{297A5EAE-62EC-4C7F-8BF0-0BE5069B74B4}" srcOrd="0" destOrd="0" presId="urn:microsoft.com/office/officeart/2005/8/layout/hierarchy1"/>
    <dgm:cxn modelId="{ACAFD656-656D-4EB7-85C8-681854CD1BAF}" srcId="{A34096AC-0441-4518-A4FC-3309850ECC86}" destId="{51F84926-4A4B-4B62-9394-CCC1528268E8}" srcOrd="0" destOrd="0" parTransId="{D58B3328-0DC3-444A-8A1D-2D28CB0A34B0}" sibTransId="{08311DC8-EECB-4190-A0ED-0B4C4EFDCAA8}"/>
    <dgm:cxn modelId="{AE741DFC-4FA5-471A-B77E-913B9A022915}" type="presOf" srcId="{2E9033F3-DFF2-46F4-95E1-C5D8301A3BBC}" destId="{243B911A-C922-46B1-B14C-D8D253AFA9C7}" srcOrd="0" destOrd="0" presId="urn:microsoft.com/office/officeart/2005/8/layout/hierarchy1"/>
    <dgm:cxn modelId="{C2A598E4-FF69-4733-BD51-00938FF29374}" type="presOf" srcId="{A34096AC-0441-4518-A4FC-3309850ECC86}" destId="{00B0765B-BBEF-43D4-803B-DEF0273C533F}" srcOrd="0" destOrd="0" presId="urn:microsoft.com/office/officeart/2005/8/layout/hierarchy1"/>
    <dgm:cxn modelId="{978B1CA9-81DE-403B-943B-9C401E36EE32}" type="presOf" srcId="{F3D53C72-4645-41BC-BAB0-AD86ABF97C14}" destId="{F01B73E7-2AE6-4489-8021-05EFFA022687}" srcOrd="0" destOrd="0" presId="urn:microsoft.com/office/officeart/2005/8/layout/hierarchy1"/>
    <dgm:cxn modelId="{D7C8DC74-88CF-4588-AD42-775EFABE3859}" type="presOf" srcId="{AC8EA295-CAEE-420D-BF23-97D86D95BF0F}" destId="{B006454A-D412-4C37-A567-0ED225A5159A}" srcOrd="0" destOrd="0" presId="urn:microsoft.com/office/officeart/2005/8/layout/hierarchy1"/>
    <dgm:cxn modelId="{27579375-AB73-4177-A8A4-2327AAB21CF4}" type="presOf" srcId="{51F84926-4A4B-4B62-9394-CCC1528268E8}" destId="{E152C16B-2CA5-480E-AC5E-EA1674E09266}" srcOrd="0" destOrd="0" presId="urn:microsoft.com/office/officeart/2005/8/layout/hierarchy1"/>
    <dgm:cxn modelId="{ECAB08BD-C371-417E-A84D-A35C7DA25D76}" type="presOf" srcId="{ECA4F559-3967-4812-97BF-88304B330391}" destId="{C85AF8AC-54BE-45EF-8E59-B3D36C3E85F4}" srcOrd="0" destOrd="0" presId="urn:microsoft.com/office/officeart/2005/8/layout/hierarchy1"/>
    <dgm:cxn modelId="{DC8E2BFC-AC55-484B-BBCE-3D265E0FD26B}" srcId="{1BBCB3A9-D14E-4172-8184-29F5CBB39E6B}" destId="{0DC18714-FC06-48E9-AA14-18168558E906}" srcOrd="0" destOrd="0" parTransId="{FF6E8714-95B3-4F16-A3FA-1C3E4F757F82}" sibTransId="{2379B3CE-76F0-443D-9AF8-17182B88EA70}"/>
    <dgm:cxn modelId="{03C51B44-456D-4427-A55E-C710413F6351}" srcId="{541A1093-06B7-41B7-9500-1175708037EB}" destId="{5F954DB0-B146-4BA9-8DEC-828BE786CD05}" srcOrd="0" destOrd="0" parTransId="{90BCFA92-B663-44AF-BD5A-57570825EED5}" sibTransId="{B8E64788-A066-4775-BBE7-E5868EBAD030}"/>
    <dgm:cxn modelId="{2B39C26D-EC40-4328-9553-AE67257C7812}" srcId="{CD772306-7377-4C1A-A72B-FBAA62FC6E21}" destId="{F3D53C72-4645-41BC-BAB0-AD86ABF97C14}" srcOrd="0" destOrd="0" parTransId="{2D8BCB05-7A59-4DC5-845D-DBE901842CAB}" sibTransId="{5CBCB61D-1313-42A0-937E-146293957E56}"/>
    <dgm:cxn modelId="{16BC08EA-283F-4D2B-BD66-32BD7156AAB7}" srcId="{5F954DB0-B146-4BA9-8DEC-828BE786CD05}" destId="{60ACFF7E-C239-45BF-9730-7EC6B6C5B021}" srcOrd="0" destOrd="0" parTransId="{E0505432-F3D7-4767-9D6C-495785A7F733}" sibTransId="{FDC79D26-913B-4554-B9C4-5BF4EF8732E2}"/>
    <dgm:cxn modelId="{11887E0C-D21C-4448-81D5-2C922492152B}" type="presOf" srcId="{2DC22F96-9E67-40CC-8A86-EB6453D87CDF}" destId="{F2E01624-43CE-4E63-88D5-47424E97E168}" srcOrd="0" destOrd="0" presId="urn:microsoft.com/office/officeart/2005/8/layout/hierarchy1"/>
    <dgm:cxn modelId="{C42B89E9-8FC0-48B2-B068-FE5FC4D2D16B}" type="presOf" srcId="{C1EDE146-7D2D-4C39-9E39-6CC0EBA312D9}" destId="{6EE7BE11-1343-4838-81D6-8E395E3E119F}" srcOrd="0" destOrd="0" presId="urn:microsoft.com/office/officeart/2005/8/layout/hierarchy1"/>
    <dgm:cxn modelId="{CE47DAA0-47B0-47C0-9A4C-DC7A83145412}" srcId="{250F4464-4350-4DDE-8216-D1E9165C7B93}" destId="{F26BD6F0-A332-4BB7-B78F-42733B61FD89}" srcOrd="0" destOrd="0" parTransId="{572FB4D3-3453-461F-A431-91E9FC8CD1E1}" sibTransId="{F9AA02DF-5052-4C3E-BE9D-236569C17F37}"/>
    <dgm:cxn modelId="{7DB0C602-1F34-498D-8EB0-2E9A1A49C6B0}" type="presOf" srcId="{4DABA832-9255-4AF3-81B8-691ECC78BC77}" destId="{ED43F8F4-9053-4306-87AE-0B9B6811090F}" srcOrd="0" destOrd="0" presId="urn:microsoft.com/office/officeart/2005/8/layout/hierarchy1"/>
    <dgm:cxn modelId="{D7BAD672-AE62-4AF1-9625-C17D23A0904F}" srcId="{34C1A8A5-1E27-4075-8E1A-7EB8228A50D7}" destId="{6F1C145A-078D-4956-9DB3-5F43A124FF60}" srcOrd="0" destOrd="0" parTransId="{8FEE805D-54E6-4C95-84D0-FBCEE9592CD1}" sibTransId="{E385503B-B139-405A-9E27-FFACBA7362E0}"/>
    <dgm:cxn modelId="{2DEFF7D6-8244-47C2-AE84-48CEB35CAD42}" type="presOf" srcId="{CA2716FF-9BC4-4EBA-92DB-8A818C05A87D}" destId="{62082770-9722-42A7-8C39-389F8A41E60E}" srcOrd="0" destOrd="0" presId="urn:microsoft.com/office/officeart/2005/8/layout/hierarchy1"/>
    <dgm:cxn modelId="{8D173A6D-B0B1-4552-B02F-87ACE2B582AD}" srcId="{7A0ECF03-5E02-4D65-9078-4ECA2EFD33C2}" destId="{0995116F-2675-4D45-AE22-6E06721299E2}" srcOrd="1" destOrd="0" parTransId="{7204CC61-C59C-4581-9183-64D8A65D9F7B}" sibTransId="{566536DE-F5BB-40D2-A7E0-39B7BAB6A03C}"/>
    <dgm:cxn modelId="{6FB85F51-68F9-45EB-847C-043197D0D2FC}" type="presOf" srcId="{5E49595F-0E5C-4576-AD7D-CC9F4812A5C4}" destId="{CED7EE9C-8ED6-4DC7-B9CC-7CCF5E0F9D46}" srcOrd="0" destOrd="0" presId="urn:microsoft.com/office/officeart/2005/8/layout/hierarchy1"/>
    <dgm:cxn modelId="{EBCFD5B4-1D49-43D6-9635-21AC2B4CB269}" type="presOf" srcId="{C35535E4-12FE-4811-B402-586FA30FDC4A}" destId="{73C405F5-2788-49BE-9B23-D44DBFA62B57}" srcOrd="0" destOrd="0" presId="urn:microsoft.com/office/officeart/2005/8/layout/hierarchy1"/>
    <dgm:cxn modelId="{5C856FAC-5898-4D22-A197-761631594EC8}" srcId="{C5663BC5-B826-4F68-99E4-D80DEA42D605}" destId="{6A037A11-97D7-4C19-8085-6B21AFAA0E82}" srcOrd="0" destOrd="0" parTransId="{79786C4F-D619-4038-A8D5-BFFA56EEA07F}" sibTransId="{FD39A9D6-7FCB-435E-9D16-06D0E9562C1F}"/>
    <dgm:cxn modelId="{879EBC84-6449-49B9-B01F-FC28A13D6CE8}" type="presOf" srcId="{33CA13EA-B17C-40F9-B171-7653FFE0E8BF}" destId="{28DAE00E-8472-47FC-83F0-9912F8066F57}" srcOrd="0" destOrd="0" presId="urn:microsoft.com/office/officeart/2005/8/layout/hierarchy1"/>
    <dgm:cxn modelId="{268700F7-93C3-4827-A2AA-DBDAA19C09BC}" srcId="{9349DD81-4C78-4F86-9254-1DEE0156D5C1}" destId="{7A0ECF03-5E02-4D65-9078-4ECA2EFD33C2}" srcOrd="0" destOrd="0" parTransId="{491BA93B-4A01-4DBE-B255-6DCBF469BB45}" sibTransId="{82897E40-37D7-4489-A158-5D0D9D06C726}"/>
    <dgm:cxn modelId="{6BE71242-9087-4A9D-B2D5-761D7ED08F6A}" type="presOf" srcId="{56BC07CF-FED0-43AF-88FA-96522E46E05B}" destId="{91F38FF7-1884-48C5-A6D9-BD2143AAB698}" srcOrd="0" destOrd="0" presId="urn:microsoft.com/office/officeart/2005/8/layout/hierarchy1"/>
    <dgm:cxn modelId="{5A7C1359-B5E6-4CAF-894D-A8189A2850C8}" type="presOf" srcId="{F8A04C0F-2CDC-4FC8-A91A-A19D040FDE96}" destId="{25C7C6AC-5A11-46F6-AAE4-3D5DDB79C409}" srcOrd="0" destOrd="0" presId="urn:microsoft.com/office/officeart/2005/8/layout/hierarchy1"/>
    <dgm:cxn modelId="{F200EBAE-2013-4B0B-A75E-8D778C2B5264}" srcId="{F0771DD6-8E04-405F-AB0B-6AB1AED0C2BC}" destId="{954607C5-2F78-4593-BE15-603C3EECD231}" srcOrd="1" destOrd="0" parTransId="{8B8124CB-761B-4670-93C8-DA22F6D13D1E}" sibTransId="{77FEDBC7-E138-4BB9-BFF2-7FEA32BAF409}"/>
    <dgm:cxn modelId="{A47D2EA5-B19C-48C2-B1D0-ACA9502F7D73}" type="presParOf" srcId="{4C8CE401-2416-49F4-9612-235B870D58F3}" destId="{E69F23A8-BF9F-4285-8A1E-457907E13290}" srcOrd="0" destOrd="0" presId="urn:microsoft.com/office/officeart/2005/8/layout/hierarchy1"/>
    <dgm:cxn modelId="{80E13BF7-6490-412C-8ADA-45A528BBDDAE}" type="presParOf" srcId="{E69F23A8-BF9F-4285-8A1E-457907E13290}" destId="{72A39824-7F50-4373-9F55-0EDE370D4424}" srcOrd="0" destOrd="0" presId="urn:microsoft.com/office/officeart/2005/8/layout/hierarchy1"/>
    <dgm:cxn modelId="{8B2A2E42-815D-4DC1-9949-360D27C91114}" type="presParOf" srcId="{72A39824-7F50-4373-9F55-0EDE370D4424}" destId="{A302CA71-2B4B-4677-BA83-B35C93B68834}" srcOrd="0" destOrd="0" presId="urn:microsoft.com/office/officeart/2005/8/layout/hierarchy1"/>
    <dgm:cxn modelId="{D442BA41-A8C8-4B4C-B7BE-21D92CAE3331}" type="presParOf" srcId="{72A39824-7F50-4373-9F55-0EDE370D4424}" destId="{C1D3C060-EA25-4848-9917-A9CB4CDF31CE}" srcOrd="1" destOrd="0" presId="urn:microsoft.com/office/officeart/2005/8/layout/hierarchy1"/>
    <dgm:cxn modelId="{772AC265-5981-4C64-9E49-2F42788B5C94}" type="presParOf" srcId="{E69F23A8-BF9F-4285-8A1E-457907E13290}" destId="{1E956C2D-DDBB-4E80-A40A-0A162CE441A1}" srcOrd="1" destOrd="0" presId="urn:microsoft.com/office/officeart/2005/8/layout/hierarchy1"/>
    <dgm:cxn modelId="{4F50B8F0-FE9B-4459-A56A-2A35708992C9}" type="presParOf" srcId="{1E956C2D-DDBB-4E80-A40A-0A162CE441A1}" destId="{7F161C66-B195-46E0-9EC0-415E231BBE20}" srcOrd="0" destOrd="0" presId="urn:microsoft.com/office/officeart/2005/8/layout/hierarchy1"/>
    <dgm:cxn modelId="{ADB49DF2-E567-47BE-8023-BD1C7CF54568}" type="presParOf" srcId="{1E956C2D-DDBB-4E80-A40A-0A162CE441A1}" destId="{21FF1651-56C7-4281-8B46-DA5133CE80DD}" srcOrd="1" destOrd="0" presId="urn:microsoft.com/office/officeart/2005/8/layout/hierarchy1"/>
    <dgm:cxn modelId="{9D66AF9E-B8F7-4978-AF29-AD74FF942BA5}" type="presParOf" srcId="{21FF1651-56C7-4281-8B46-DA5133CE80DD}" destId="{CF7969D9-AF13-45D2-A97F-15EBA1B58185}" srcOrd="0" destOrd="0" presId="urn:microsoft.com/office/officeart/2005/8/layout/hierarchy1"/>
    <dgm:cxn modelId="{6E709F20-681F-4946-98C3-55AB7B60AEFE}" type="presParOf" srcId="{CF7969D9-AF13-45D2-A97F-15EBA1B58185}" destId="{D54E7393-689E-43C5-8509-C014D99E22E2}" srcOrd="0" destOrd="0" presId="urn:microsoft.com/office/officeart/2005/8/layout/hierarchy1"/>
    <dgm:cxn modelId="{052FBE12-9173-4B73-B00B-4FD945554867}" type="presParOf" srcId="{CF7969D9-AF13-45D2-A97F-15EBA1B58185}" destId="{C5BDFBA6-BC6D-44C0-92C0-253A4905BA1B}" srcOrd="1" destOrd="0" presId="urn:microsoft.com/office/officeart/2005/8/layout/hierarchy1"/>
    <dgm:cxn modelId="{FFA246BB-F20C-46DF-9F21-1A480B68C808}" type="presParOf" srcId="{21FF1651-56C7-4281-8B46-DA5133CE80DD}" destId="{7D4381FF-E796-4CB9-95A7-F263C80D04AD}" srcOrd="1" destOrd="0" presId="urn:microsoft.com/office/officeart/2005/8/layout/hierarchy1"/>
    <dgm:cxn modelId="{894E09DE-A948-4873-80E3-3301F9F595D4}" type="presParOf" srcId="{7D4381FF-E796-4CB9-95A7-F263C80D04AD}" destId="{A7C8E08B-E33C-4B24-9775-DA440AA07951}" srcOrd="0" destOrd="0" presId="urn:microsoft.com/office/officeart/2005/8/layout/hierarchy1"/>
    <dgm:cxn modelId="{6B2456C8-F921-4959-85BC-E9BAEAA1166F}" type="presParOf" srcId="{7D4381FF-E796-4CB9-95A7-F263C80D04AD}" destId="{50FE318C-671C-4C7D-89A6-C1D79E691AE3}" srcOrd="1" destOrd="0" presId="urn:microsoft.com/office/officeart/2005/8/layout/hierarchy1"/>
    <dgm:cxn modelId="{E11290B8-E236-403A-9C91-2EA2A5895F8B}" type="presParOf" srcId="{50FE318C-671C-4C7D-89A6-C1D79E691AE3}" destId="{E621E5FC-0BEF-4D0B-8435-DD8261C5B8D4}" srcOrd="0" destOrd="0" presId="urn:microsoft.com/office/officeart/2005/8/layout/hierarchy1"/>
    <dgm:cxn modelId="{F772916D-32DE-4409-917C-08A240516C1D}" type="presParOf" srcId="{E621E5FC-0BEF-4D0B-8435-DD8261C5B8D4}" destId="{0B27860B-2859-44FC-B9F7-AB9D05FCDAE0}" srcOrd="0" destOrd="0" presId="urn:microsoft.com/office/officeart/2005/8/layout/hierarchy1"/>
    <dgm:cxn modelId="{7B17A9DE-2458-4636-ACA2-47C7AC994167}" type="presParOf" srcId="{E621E5FC-0BEF-4D0B-8435-DD8261C5B8D4}" destId="{D2BB573C-E44D-4661-8FAD-7A4F005E7E7D}" srcOrd="1" destOrd="0" presId="urn:microsoft.com/office/officeart/2005/8/layout/hierarchy1"/>
    <dgm:cxn modelId="{F2FC3B0E-6B66-4D76-8A4F-184AD29B369C}" type="presParOf" srcId="{50FE318C-671C-4C7D-89A6-C1D79E691AE3}" destId="{C110296D-487D-42B6-9945-2050E21C2243}" srcOrd="1" destOrd="0" presId="urn:microsoft.com/office/officeart/2005/8/layout/hierarchy1"/>
    <dgm:cxn modelId="{8FBD5336-16A9-4945-822E-83D14F6B5F33}" type="presParOf" srcId="{C110296D-487D-42B6-9945-2050E21C2243}" destId="{E152C318-791A-4F8B-9A93-98B8427EA35E}" srcOrd="0" destOrd="0" presId="urn:microsoft.com/office/officeart/2005/8/layout/hierarchy1"/>
    <dgm:cxn modelId="{5A94B96C-F7C3-40E8-8734-AABD4BB8668F}" type="presParOf" srcId="{C110296D-487D-42B6-9945-2050E21C2243}" destId="{B7AA3752-6DD4-4BEB-ACE6-D61D77423A19}" srcOrd="1" destOrd="0" presId="urn:microsoft.com/office/officeart/2005/8/layout/hierarchy1"/>
    <dgm:cxn modelId="{564C00AB-4011-4F3E-A760-49E5862E4400}" type="presParOf" srcId="{B7AA3752-6DD4-4BEB-ACE6-D61D77423A19}" destId="{89DBBCAE-E4C0-4E27-A284-AA9F89CBFE3E}" srcOrd="0" destOrd="0" presId="urn:microsoft.com/office/officeart/2005/8/layout/hierarchy1"/>
    <dgm:cxn modelId="{48C80872-64F4-4A67-96A1-31693B3FAEDF}" type="presParOf" srcId="{89DBBCAE-E4C0-4E27-A284-AA9F89CBFE3E}" destId="{7E0D6B69-A6B0-4FD0-ABE7-E7652F3E97FC}" srcOrd="0" destOrd="0" presId="urn:microsoft.com/office/officeart/2005/8/layout/hierarchy1"/>
    <dgm:cxn modelId="{7CC2BE5B-E3C5-4555-87B0-9C33AF627690}" type="presParOf" srcId="{89DBBCAE-E4C0-4E27-A284-AA9F89CBFE3E}" destId="{DABF424C-B010-4420-B35A-C2933161923F}" srcOrd="1" destOrd="0" presId="urn:microsoft.com/office/officeart/2005/8/layout/hierarchy1"/>
    <dgm:cxn modelId="{EFDBA144-21BC-42C1-87D2-35B2B53FBFEF}" type="presParOf" srcId="{B7AA3752-6DD4-4BEB-ACE6-D61D77423A19}" destId="{7FF9B311-52C9-4B10-9075-C1E03535F151}" srcOrd="1" destOrd="0" presId="urn:microsoft.com/office/officeart/2005/8/layout/hierarchy1"/>
    <dgm:cxn modelId="{41A82117-C981-4DD5-A929-CE09A05C2FDB}" type="presParOf" srcId="{7FF9B311-52C9-4B10-9075-C1E03535F151}" destId="{1FA3DAE4-F043-46DA-ABDE-A9986FCE9BF1}" srcOrd="0" destOrd="0" presId="urn:microsoft.com/office/officeart/2005/8/layout/hierarchy1"/>
    <dgm:cxn modelId="{539A4A5F-B78A-42E9-BCF8-6F393BCF9E57}" type="presParOf" srcId="{7FF9B311-52C9-4B10-9075-C1E03535F151}" destId="{38C6A26D-C5E8-4221-A689-5C49F89EEEE2}" srcOrd="1" destOrd="0" presId="urn:microsoft.com/office/officeart/2005/8/layout/hierarchy1"/>
    <dgm:cxn modelId="{C9FAA6D3-6B7E-419C-8CD6-0166EB8D616E}" type="presParOf" srcId="{38C6A26D-C5E8-4221-A689-5C49F89EEEE2}" destId="{1339E74D-A008-40D9-8970-482946BDF08A}" srcOrd="0" destOrd="0" presId="urn:microsoft.com/office/officeart/2005/8/layout/hierarchy1"/>
    <dgm:cxn modelId="{90E11352-3605-42BD-B9ED-7DD8013C00AE}" type="presParOf" srcId="{1339E74D-A008-40D9-8970-482946BDF08A}" destId="{BC41D9DC-A406-4CCC-BEAE-EB1153089A2B}" srcOrd="0" destOrd="0" presId="urn:microsoft.com/office/officeart/2005/8/layout/hierarchy1"/>
    <dgm:cxn modelId="{7BD3E56B-1936-4E8C-BFBD-94E3BF2185C7}" type="presParOf" srcId="{1339E74D-A008-40D9-8970-482946BDF08A}" destId="{A460DB28-0F67-48F4-98E7-7E7927F49AC2}" srcOrd="1" destOrd="0" presId="urn:microsoft.com/office/officeart/2005/8/layout/hierarchy1"/>
    <dgm:cxn modelId="{BDAE632D-5E08-4908-B9C1-9F8DDA826E0A}" type="presParOf" srcId="{38C6A26D-C5E8-4221-A689-5C49F89EEEE2}" destId="{2E9ECC3C-F41C-4757-99F7-0B549DADC17F}" srcOrd="1" destOrd="0" presId="urn:microsoft.com/office/officeart/2005/8/layout/hierarchy1"/>
    <dgm:cxn modelId="{0FD55025-41A3-4967-9E7D-2EDFDA353836}" type="presParOf" srcId="{2E9ECC3C-F41C-4757-99F7-0B549DADC17F}" destId="{33485F2A-921E-4909-B319-66B8E44751BB}" srcOrd="0" destOrd="0" presId="urn:microsoft.com/office/officeart/2005/8/layout/hierarchy1"/>
    <dgm:cxn modelId="{439FFDF5-4886-401A-8C8A-E33A6B31B0EE}" type="presParOf" srcId="{2E9ECC3C-F41C-4757-99F7-0B549DADC17F}" destId="{1F90D5AB-9444-4AA1-9235-BF5B8931E0AD}" srcOrd="1" destOrd="0" presId="urn:microsoft.com/office/officeart/2005/8/layout/hierarchy1"/>
    <dgm:cxn modelId="{EB871037-D93B-408C-9312-D10CD8E617C6}" type="presParOf" srcId="{1F90D5AB-9444-4AA1-9235-BF5B8931E0AD}" destId="{4E6DB596-9DFA-473E-A30F-8400EC0AFD90}" srcOrd="0" destOrd="0" presId="urn:microsoft.com/office/officeart/2005/8/layout/hierarchy1"/>
    <dgm:cxn modelId="{E53ABD30-4F84-425C-BEC9-DF3D09767A7B}" type="presParOf" srcId="{4E6DB596-9DFA-473E-A30F-8400EC0AFD90}" destId="{83F27883-CFBB-4086-842F-BCDC3B733B4F}" srcOrd="0" destOrd="0" presId="urn:microsoft.com/office/officeart/2005/8/layout/hierarchy1"/>
    <dgm:cxn modelId="{8B10A41F-A256-4A48-BE91-065C9E9243BD}" type="presParOf" srcId="{4E6DB596-9DFA-473E-A30F-8400EC0AFD90}" destId="{F5FD824E-CDD5-4206-9E91-DA1094BAB45E}" srcOrd="1" destOrd="0" presId="urn:microsoft.com/office/officeart/2005/8/layout/hierarchy1"/>
    <dgm:cxn modelId="{ED30AF6A-58CE-44C7-B365-AF29F7B113F2}" type="presParOf" srcId="{1F90D5AB-9444-4AA1-9235-BF5B8931E0AD}" destId="{C7DBE2A1-F40C-4829-8CA4-F79DB3AF22F5}" srcOrd="1" destOrd="0" presId="urn:microsoft.com/office/officeart/2005/8/layout/hierarchy1"/>
    <dgm:cxn modelId="{A34D0AA5-61DA-4FBA-88A6-1D19717EDEE9}" type="presParOf" srcId="{C7DBE2A1-F40C-4829-8CA4-F79DB3AF22F5}" destId="{B9076382-3800-440F-A0B9-CC184275FADB}" srcOrd="0" destOrd="0" presId="urn:microsoft.com/office/officeart/2005/8/layout/hierarchy1"/>
    <dgm:cxn modelId="{41B59EF5-13F4-4B09-961F-0728AD5CFEC7}" type="presParOf" srcId="{C7DBE2A1-F40C-4829-8CA4-F79DB3AF22F5}" destId="{A82A2E1D-557A-4E39-AAF0-FE861B6451D8}" srcOrd="1" destOrd="0" presId="urn:microsoft.com/office/officeart/2005/8/layout/hierarchy1"/>
    <dgm:cxn modelId="{A90B50B4-89A1-4413-8B18-AED5DC34E855}" type="presParOf" srcId="{A82A2E1D-557A-4E39-AAF0-FE861B6451D8}" destId="{970A16DE-7AF2-4BF6-AF24-06438F5411D1}" srcOrd="0" destOrd="0" presId="urn:microsoft.com/office/officeart/2005/8/layout/hierarchy1"/>
    <dgm:cxn modelId="{E3D1EB04-C971-423D-8F64-B9B9EB1B394B}" type="presParOf" srcId="{970A16DE-7AF2-4BF6-AF24-06438F5411D1}" destId="{A9515F2E-8C1D-438E-84A6-D7789B0DAA82}" srcOrd="0" destOrd="0" presId="urn:microsoft.com/office/officeart/2005/8/layout/hierarchy1"/>
    <dgm:cxn modelId="{95D603F0-CF91-456D-91CC-E8FCA22593E8}" type="presParOf" srcId="{970A16DE-7AF2-4BF6-AF24-06438F5411D1}" destId="{2CF457B8-3C12-437C-A7B3-DCD1B1E1DFF6}" srcOrd="1" destOrd="0" presId="urn:microsoft.com/office/officeart/2005/8/layout/hierarchy1"/>
    <dgm:cxn modelId="{81DC5DD1-47BF-42F2-AB25-CA2A78A6D6F0}" type="presParOf" srcId="{A82A2E1D-557A-4E39-AAF0-FE861B6451D8}" destId="{82600E04-A350-4FFD-848A-306F6E652055}" srcOrd="1" destOrd="0" presId="urn:microsoft.com/office/officeart/2005/8/layout/hierarchy1"/>
    <dgm:cxn modelId="{1F0EF11C-FEFA-4868-8DB6-512566E554ED}" type="presParOf" srcId="{2E9ECC3C-F41C-4757-99F7-0B549DADC17F}" destId="{6474C278-9B54-4694-ABCE-A09098F7981C}" srcOrd="2" destOrd="0" presId="urn:microsoft.com/office/officeart/2005/8/layout/hierarchy1"/>
    <dgm:cxn modelId="{CE187279-A1AB-4BD8-A281-327AFF642E5E}" type="presParOf" srcId="{2E9ECC3C-F41C-4757-99F7-0B549DADC17F}" destId="{CCF3745E-3E27-434C-8F72-6933AEE9D834}" srcOrd="3" destOrd="0" presId="urn:microsoft.com/office/officeart/2005/8/layout/hierarchy1"/>
    <dgm:cxn modelId="{3E876538-74C9-4898-BA5F-D5B8A38884FC}" type="presParOf" srcId="{CCF3745E-3E27-434C-8F72-6933AEE9D834}" destId="{157ABB73-BD2C-48D8-BDD9-D42D9E7107F3}" srcOrd="0" destOrd="0" presId="urn:microsoft.com/office/officeart/2005/8/layout/hierarchy1"/>
    <dgm:cxn modelId="{9044111D-D841-4225-8FCD-2D7A35D103D1}" type="presParOf" srcId="{157ABB73-BD2C-48D8-BDD9-D42D9E7107F3}" destId="{BD8DA717-5208-4E6B-AF38-F1FE89BAB71F}" srcOrd="0" destOrd="0" presId="urn:microsoft.com/office/officeart/2005/8/layout/hierarchy1"/>
    <dgm:cxn modelId="{7134388A-D49B-499F-B30B-EFF0598F2837}" type="presParOf" srcId="{157ABB73-BD2C-48D8-BDD9-D42D9E7107F3}" destId="{00B0765B-BBEF-43D4-803B-DEF0273C533F}" srcOrd="1" destOrd="0" presId="urn:microsoft.com/office/officeart/2005/8/layout/hierarchy1"/>
    <dgm:cxn modelId="{10888574-C455-453F-A12B-954901B5287B}" type="presParOf" srcId="{CCF3745E-3E27-434C-8F72-6933AEE9D834}" destId="{FB6211AF-3EAA-49C3-972F-2989219D8A4F}" srcOrd="1" destOrd="0" presId="urn:microsoft.com/office/officeart/2005/8/layout/hierarchy1"/>
    <dgm:cxn modelId="{5C43D460-9C7E-4FDA-AEBA-DB7609C4A630}" type="presParOf" srcId="{FB6211AF-3EAA-49C3-972F-2989219D8A4F}" destId="{8EAF3E06-7029-4FA0-932D-E86E3B579BEA}" srcOrd="0" destOrd="0" presId="urn:microsoft.com/office/officeart/2005/8/layout/hierarchy1"/>
    <dgm:cxn modelId="{AD4B9D21-4253-4E02-8E39-3036AC5A2732}" type="presParOf" srcId="{FB6211AF-3EAA-49C3-972F-2989219D8A4F}" destId="{9533DCC5-4801-4C62-B32F-3A9965E3C5B5}" srcOrd="1" destOrd="0" presId="urn:microsoft.com/office/officeart/2005/8/layout/hierarchy1"/>
    <dgm:cxn modelId="{69D9B6A0-D09F-4F02-A606-0C2585E69143}" type="presParOf" srcId="{9533DCC5-4801-4C62-B32F-3A9965E3C5B5}" destId="{8AEDF197-86A4-4459-9D0A-A152B119853F}" srcOrd="0" destOrd="0" presId="urn:microsoft.com/office/officeart/2005/8/layout/hierarchy1"/>
    <dgm:cxn modelId="{867E53D7-7B9D-494E-8536-704BEE75C9F1}" type="presParOf" srcId="{8AEDF197-86A4-4459-9D0A-A152B119853F}" destId="{34742D63-328E-4555-B6F9-D70C481A8133}" srcOrd="0" destOrd="0" presId="urn:microsoft.com/office/officeart/2005/8/layout/hierarchy1"/>
    <dgm:cxn modelId="{08EBBCF1-64AF-43A9-8551-F5EF04389256}" type="presParOf" srcId="{8AEDF197-86A4-4459-9D0A-A152B119853F}" destId="{E152C16B-2CA5-480E-AC5E-EA1674E09266}" srcOrd="1" destOrd="0" presId="urn:microsoft.com/office/officeart/2005/8/layout/hierarchy1"/>
    <dgm:cxn modelId="{C0D83EA7-DF2B-4F4B-AC71-F2AD5D6D1B33}" type="presParOf" srcId="{9533DCC5-4801-4C62-B32F-3A9965E3C5B5}" destId="{AE1E3C00-D2F3-4818-9D4D-87959C4D42C8}" srcOrd="1" destOrd="0" presId="urn:microsoft.com/office/officeart/2005/8/layout/hierarchy1"/>
    <dgm:cxn modelId="{0950C5F2-1225-4AA9-ADDF-2CC2D774C12B}" type="presParOf" srcId="{7FF9B311-52C9-4B10-9075-C1E03535F151}" destId="{46F5CEB4-31BE-436D-AF56-4710382C5C7F}" srcOrd="2" destOrd="0" presId="urn:microsoft.com/office/officeart/2005/8/layout/hierarchy1"/>
    <dgm:cxn modelId="{ED8519B3-B1D3-43F1-B54E-6416C94E5B18}" type="presParOf" srcId="{7FF9B311-52C9-4B10-9075-C1E03535F151}" destId="{4291AEF4-8E0E-4C7C-B4C3-FE13F94DA1DC}" srcOrd="3" destOrd="0" presId="urn:microsoft.com/office/officeart/2005/8/layout/hierarchy1"/>
    <dgm:cxn modelId="{F3ABDC0E-2D4F-4776-94CA-41E6BAF2EE4A}" type="presParOf" srcId="{4291AEF4-8E0E-4C7C-B4C3-FE13F94DA1DC}" destId="{00912F9E-20AC-4394-8F15-25E99B59BE30}" srcOrd="0" destOrd="0" presId="urn:microsoft.com/office/officeart/2005/8/layout/hierarchy1"/>
    <dgm:cxn modelId="{3419B06C-8E68-4F43-9075-129E82F631E0}" type="presParOf" srcId="{00912F9E-20AC-4394-8F15-25E99B59BE30}" destId="{C7ADEF62-AD42-479F-9669-8DF84C0CFE72}" srcOrd="0" destOrd="0" presId="urn:microsoft.com/office/officeart/2005/8/layout/hierarchy1"/>
    <dgm:cxn modelId="{9AB77C28-DEBF-4809-8640-FFFD193DFF1D}" type="presParOf" srcId="{00912F9E-20AC-4394-8F15-25E99B59BE30}" destId="{965BD048-8526-45F0-B562-EA54EEDE633F}" srcOrd="1" destOrd="0" presId="urn:microsoft.com/office/officeart/2005/8/layout/hierarchy1"/>
    <dgm:cxn modelId="{289F1071-FA50-4A1C-A8EF-09C9B498A80B}" type="presParOf" srcId="{4291AEF4-8E0E-4C7C-B4C3-FE13F94DA1DC}" destId="{06992FBD-C2A6-41E4-A21D-0638F4C1A8DF}" srcOrd="1" destOrd="0" presId="urn:microsoft.com/office/officeart/2005/8/layout/hierarchy1"/>
    <dgm:cxn modelId="{F77CC565-F16D-4067-BD52-5C888C2B2C08}" type="presParOf" srcId="{06992FBD-C2A6-41E4-A21D-0638F4C1A8DF}" destId="{2736A933-AA1E-4DF5-835A-914827E86422}" srcOrd="0" destOrd="0" presId="urn:microsoft.com/office/officeart/2005/8/layout/hierarchy1"/>
    <dgm:cxn modelId="{CFFEB5B6-325C-4ABD-AB8F-CA310A55C9FA}" type="presParOf" srcId="{06992FBD-C2A6-41E4-A21D-0638F4C1A8DF}" destId="{EB9C7A6F-EE9A-4E46-8676-F43524720822}" srcOrd="1" destOrd="0" presId="urn:microsoft.com/office/officeart/2005/8/layout/hierarchy1"/>
    <dgm:cxn modelId="{3E192D83-07D8-4F2C-936C-E0BD3A979A9F}" type="presParOf" srcId="{EB9C7A6F-EE9A-4E46-8676-F43524720822}" destId="{B159A6BC-7605-4177-8CCB-4983D226EA19}" srcOrd="0" destOrd="0" presId="urn:microsoft.com/office/officeart/2005/8/layout/hierarchy1"/>
    <dgm:cxn modelId="{175DFE6E-9C7F-45AA-A7A6-CCC3C20ED962}" type="presParOf" srcId="{B159A6BC-7605-4177-8CCB-4983D226EA19}" destId="{05C8784B-9CCC-49F9-8BE8-20FA696DFADA}" srcOrd="0" destOrd="0" presId="urn:microsoft.com/office/officeart/2005/8/layout/hierarchy1"/>
    <dgm:cxn modelId="{454F9FDB-CDAB-4F92-AC68-A444B228B455}" type="presParOf" srcId="{B159A6BC-7605-4177-8CCB-4983D226EA19}" destId="{8101FA77-5BB4-4892-A6A0-75C62578027E}" srcOrd="1" destOrd="0" presId="urn:microsoft.com/office/officeart/2005/8/layout/hierarchy1"/>
    <dgm:cxn modelId="{081B4E2C-085F-419D-A90C-A75A646C7620}" type="presParOf" srcId="{EB9C7A6F-EE9A-4E46-8676-F43524720822}" destId="{91F20994-3182-4828-B247-01A543E99FFE}" srcOrd="1" destOrd="0" presId="urn:microsoft.com/office/officeart/2005/8/layout/hierarchy1"/>
    <dgm:cxn modelId="{7D047677-B36C-49C1-BFC0-086B4450E146}" type="presParOf" srcId="{91F20994-3182-4828-B247-01A543E99FFE}" destId="{51C17220-0FD2-4799-B1F0-5C33833160D9}" srcOrd="0" destOrd="0" presId="urn:microsoft.com/office/officeart/2005/8/layout/hierarchy1"/>
    <dgm:cxn modelId="{07218892-8668-4D11-B37B-11368B075D8F}" type="presParOf" srcId="{91F20994-3182-4828-B247-01A543E99FFE}" destId="{DDF13281-0798-42D2-AD43-B2AF58E50C44}" srcOrd="1" destOrd="0" presId="urn:microsoft.com/office/officeart/2005/8/layout/hierarchy1"/>
    <dgm:cxn modelId="{3988180A-71EC-4192-8CA1-E7C4B442F7D9}" type="presParOf" srcId="{DDF13281-0798-42D2-AD43-B2AF58E50C44}" destId="{A78D137D-72B2-408C-B7E4-4E5AFFD6F869}" srcOrd="0" destOrd="0" presId="urn:microsoft.com/office/officeart/2005/8/layout/hierarchy1"/>
    <dgm:cxn modelId="{8A942B63-C8CA-4E7A-9E07-DE221DE2A790}" type="presParOf" srcId="{A78D137D-72B2-408C-B7E4-4E5AFFD6F869}" destId="{0F7347DB-EAF9-4121-8032-69B3EF4DD53A}" srcOrd="0" destOrd="0" presId="urn:microsoft.com/office/officeart/2005/8/layout/hierarchy1"/>
    <dgm:cxn modelId="{F39ABD45-864F-440A-B69D-468C7A6A6D52}" type="presParOf" srcId="{A78D137D-72B2-408C-B7E4-4E5AFFD6F869}" destId="{65AA623D-CFD6-4038-A674-05B77E68981B}" srcOrd="1" destOrd="0" presId="urn:microsoft.com/office/officeart/2005/8/layout/hierarchy1"/>
    <dgm:cxn modelId="{4758D5D3-6D33-4C7E-BDD3-0C259595918D}" type="presParOf" srcId="{DDF13281-0798-42D2-AD43-B2AF58E50C44}" destId="{656BCA27-CC5A-4C4E-805F-6AC025F7F402}" srcOrd="1" destOrd="0" presId="urn:microsoft.com/office/officeart/2005/8/layout/hierarchy1"/>
    <dgm:cxn modelId="{3BFDCC12-D0F5-4068-9400-BED7BD350D5F}" type="presParOf" srcId="{06992FBD-C2A6-41E4-A21D-0638F4C1A8DF}" destId="{871998CE-0641-4A33-8859-86E6525360C0}" srcOrd="2" destOrd="0" presId="urn:microsoft.com/office/officeart/2005/8/layout/hierarchy1"/>
    <dgm:cxn modelId="{980934CB-5AF1-47C2-AFE4-3080223F5D78}" type="presParOf" srcId="{06992FBD-C2A6-41E4-A21D-0638F4C1A8DF}" destId="{FAF503A9-FF24-43D6-9BD1-7F591E28F06C}" srcOrd="3" destOrd="0" presId="urn:microsoft.com/office/officeart/2005/8/layout/hierarchy1"/>
    <dgm:cxn modelId="{415178DC-BAAE-4328-942E-D06BA85F6D5C}" type="presParOf" srcId="{FAF503A9-FF24-43D6-9BD1-7F591E28F06C}" destId="{DF4C6C3A-970F-4075-BC07-1F427E68C0CB}" srcOrd="0" destOrd="0" presId="urn:microsoft.com/office/officeart/2005/8/layout/hierarchy1"/>
    <dgm:cxn modelId="{3ADF8398-54D7-418E-87D4-28CDA6E183A1}" type="presParOf" srcId="{DF4C6C3A-970F-4075-BC07-1F427E68C0CB}" destId="{1D8568BC-096F-41FC-B95F-3E78BF1E9704}" srcOrd="0" destOrd="0" presId="urn:microsoft.com/office/officeart/2005/8/layout/hierarchy1"/>
    <dgm:cxn modelId="{2C1B5937-B963-4EF3-9618-A20A039E1CB7}" type="presParOf" srcId="{DF4C6C3A-970F-4075-BC07-1F427E68C0CB}" destId="{E2EE8B4D-CC13-4EC0-9F77-DE6086CE0F61}" srcOrd="1" destOrd="0" presId="urn:microsoft.com/office/officeart/2005/8/layout/hierarchy1"/>
    <dgm:cxn modelId="{82CAFD8F-B95E-4814-AF13-538FF5196E14}" type="presParOf" srcId="{FAF503A9-FF24-43D6-9BD1-7F591E28F06C}" destId="{85CBC5FF-32A5-4B6C-8229-D95148868D68}" srcOrd="1" destOrd="0" presId="urn:microsoft.com/office/officeart/2005/8/layout/hierarchy1"/>
    <dgm:cxn modelId="{97BB07E2-B3B0-4739-98F0-70C4F4490048}" type="presParOf" srcId="{85CBC5FF-32A5-4B6C-8229-D95148868D68}" destId="{A5734B40-54EB-4FB4-9B83-FBFA59F83D7A}" srcOrd="0" destOrd="0" presId="urn:microsoft.com/office/officeart/2005/8/layout/hierarchy1"/>
    <dgm:cxn modelId="{6FB99CD2-3E46-4D57-95B4-76D0444A877C}" type="presParOf" srcId="{85CBC5FF-32A5-4B6C-8229-D95148868D68}" destId="{15BDB472-78D0-4D79-B8E7-BC34780B65B2}" srcOrd="1" destOrd="0" presId="urn:microsoft.com/office/officeart/2005/8/layout/hierarchy1"/>
    <dgm:cxn modelId="{27FB909E-D2E7-472E-9756-572649486983}" type="presParOf" srcId="{15BDB472-78D0-4D79-B8E7-BC34780B65B2}" destId="{6D81CB71-070D-415C-B0B6-0F0795611DE0}" srcOrd="0" destOrd="0" presId="urn:microsoft.com/office/officeart/2005/8/layout/hierarchy1"/>
    <dgm:cxn modelId="{4F208C10-CC9F-4052-9FC0-0ED9430E2588}" type="presParOf" srcId="{6D81CB71-070D-415C-B0B6-0F0795611DE0}" destId="{E3B87AAD-AFE0-4487-B0A5-DA771B8F76E6}" srcOrd="0" destOrd="0" presId="urn:microsoft.com/office/officeart/2005/8/layout/hierarchy1"/>
    <dgm:cxn modelId="{6786064F-8700-46D1-85FE-CEA88366204F}" type="presParOf" srcId="{6D81CB71-070D-415C-B0B6-0F0795611DE0}" destId="{FB7FEC32-A9B3-4CF9-8BBF-FFC2E8C2EC01}" srcOrd="1" destOrd="0" presId="urn:microsoft.com/office/officeart/2005/8/layout/hierarchy1"/>
    <dgm:cxn modelId="{19978341-C3F9-4FEC-99EE-F334C65B2EC1}" type="presParOf" srcId="{15BDB472-78D0-4D79-B8E7-BC34780B65B2}" destId="{D346D4EC-4956-4379-B4A0-0A816BC905B5}" srcOrd="1" destOrd="0" presId="urn:microsoft.com/office/officeart/2005/8/layout/hierarchy1"/>
    <dgm:cxn modelId="{F8832B20-6F7C-4488-970B-1535F06F9A28}" type="presParOf" srcId="{D346D4EC-4956-4379-B4A0-0A816BC905B5}" destId="{C0B7A33B-9F73-427F-97F1-812B376595C3}" srcOrd="0" destOrd="0" presId="urn:microsoft.com/office/officeart/2005/8/layout/hierarchy1"/>
    <dgm:cxn modelId="{717EFD33-6918-41CB-BF63-62F62F443CD3}" type="presParOf" srcId="{D346D4EC-4956-4379-B4A0-0A816BC905B5}" destId="{10D185F5-A55E-4417-BFA1-202A9AC3F9D2}" srcOrd="1" destOrd="0" presId="urn:microsoft.com/office/officeart/2005/8/layout/hierarchy1"/>
    <dgm:cxn modelId="{3832E4AC-F159-4C6D-8AE0-BFA9694D5BB9}" type="presParOf" srcId="{10D185F5-A55E-4417-BFA1-202A9AC3F9D2}" destId="{892EC768-AFD2-46EC-B6F5-D56F7AD7537D}" srcOrd="0" destOrd="0" presId="urn:microsoft.com/office/officeart/2005/8/layout/hierarchy1"/>
    <dgm:cxn modelId="{0ABFA870-4760-4D3E-A9E0-271A64450E5F}" type="presParOf" srcId="{892EC768-AFD2-46EC-B6F5-D56F7AD7537D}" destId="{A502CF76-40C6-4356-85F1-CA3C9F2BC64C}" srcOrd="0" destOrd="0" presId="urn:microsoft.com/office/officeart/2005/8/layout/hierarchy1"/>
    <dgm:cxn modelId="{6A6ACBDC-5B07-4530-BCC2-EF6AE0E4A6A0}" type="presParOf" srcId="{892EC768-AFD2-46EC-B6F5-D56F7AD7537D}" destId="{5A5B14CE-1B16-4447-95A9-290411CBBC71}" srcOrd="1" destOrd="0" presId="urn:microsoft.com/office/officeart/2005/8/layout/hierarchy1"/>
    <dgm:cxn modelId="{4F90297E-7CC5-4EBD-B969-73A5D39A52B2}" type="presParOf" srcId="{10D185F5-A55E-4417-BFA1-202A9AC3F9D2}" destId="{FC2E6640-18C6-45B2-8814-D782F1D2554C}" srcOrd="1" destOrd="0" presId="urn:microsoft.com/office/officeart/2005/8/layout/hierarchy1"/>
    <dgm:cxn modelId="{6A4B55FF-CAE3-42D4-A0B9-CA4052324DE1}" type="presParOf" srcId="{FC2E6640-18C6-45B2-8814-D782F1D2554C}" destId="{38B04D4A-8519-4A92-83EA-C8BBAD54A6C8}" srcOrd="0" destOrd="0" presId="urn:microsoft.com/office/officeart/2005/8/layout/hierarchy1"/>
    <dgm:cxn modelId="{264700D4-AA2C-4530-9752-498D9F672CAB}" type="presParOf" srcId="{FC2E6640-18C6-45B2-8814-D782F1D2554C}" destId="{B872723F-2F02-40F5-BEC4-16F69040790E}" srcOrd="1" destOrd="0" presId="urn:microsoft.com/office/officeart/2005/8/layout/hierarchy1"/>
    <dgm:cxn modelId="{4F1744B0-3A3A-4DF7-9E37-B105591C467E}" type="presParOf" srcId="{B872723F-2F02-40F5-BEC4-16F69040790E}" destId="{637E5964-17CD-4A84-B9CE-8B94ECEAC8AF}" srcOrd="0" destOrd="0" presId="urn:microsoft.com/office/officeart/2005/8/layout/hierarchy1"/>
    <dgm:cxn modelId="{7D06971A-048B-49CD-A257-8E87BE3C0552}" type="presParOf" srcId="{637E5964-17CD-4A84-B9CE-8B94ECEAC8AF}" destId="{4A699241-1DE1-439F-92A5-2DAB2E8F07B8}" srcOrd="0" destOrd="0" presId="urn:microsoft.com/office/officeart/2005/8/layout/hierarchy1"/>
    <dgm:cxn modelId="{B9B89DDE-EC07-40F5-9D69-2A4289AE3A49}" type="presParOf" srcId="{637E5964-17CD-4A84-B9CE-8B94ECEAC8AF}" destId="{A869B033-E43E-408B-8B86-2D63718646D5}" srcOrd="1" destOrd="0" presId="urn:microsoft.com/office/officeart/2005/8/layout/hierarchy1"/>
    <dgm:cxn modelId="{803C0E0A-78F4-429E-B9E7-F0B1AC49AE9F}" type="presParOf" srcId="{B872723F-2F02-40F5-BEC4-16F69040790E}" destId="{8BAA7CD0-3CFF-4B52-B823-EE5A7FB2C7DA}" srcOrd="1" destOrd="0" presId="urn:microsoft.com/office/officeart/2005/8/layout/hierarchy1"/>
    <dgm:cxn modelId="{5D1AB245-C1D5-4DE3-881A-C61290A2EC52}" type="presParOf" srcId="{7D4381FF-E796-4CB9-95A7-F263C80D04AD}" destId="{D53D3BFB-067D-4978-8AB5-66155BB020C2}" srcOrd="2" destOrd="0" presId="urn:microsoft.com/office/officeart/2005/8/layout/hierarchy1"/>
    <dgm:cxn modelId="{908206C4-78C7-433D-8013-456A86B594BF}" type="presParOf" srcId="{7D4381FF-E796-4CB9-95A7-F263C80D04AD}" destId="{76BB7B48-DD00-4E84-83A3-A0A53D703377}" srcOrd="3" destOrd="0" presId="urn:microsoft.com/office/officeart/2005/8/layout/hierarchy1"/>
    <dgm:cxn modelId="{9F21F893-743C-4EEA-B015-AAF51BC8ADAA}" type="presParOf" srcId="{76BB7B48-DD00-4E84-83A3-A0A53D703377}" destId="{7792DFAD-0461-4C1F-995E-674250BEAEF5}" srcOrd="0" destOrd="0" presId="urn:microsoft.com/office/officeart/2005/8/layout/hierarchy1"/>
    <dgm:cxn modelId="{A91F5569-9C6E-40C9-BC1A-78D8F3A7354B}" type="presParOf" srcId="{7792DFAD-0461-4C1F-995E-674250BEAEF5}" destId="{69466F3A-436D-48C7-B1ED-F7786C4AE439}" srcOrd="0" destOrd="0" presId="urn:microsoft.com/office/officeart/2005/8/layout/hierarchy1"/>
    <dgm:cxn modelId="{029350FB-0BBC-4A16-B776-8FC8EBD5E500}" type="presParOf" srcId="{7792DFAD-0461-4C1F-995E-674250BEAEF5}" destId="{5BAC733D-31B2-4E24-A43B-6AE359426B45}" srcOrd="1" destOrd="0" presId="urn:microsoft.com/office/officeart/2005/8/layout/hierarchy1"/>
    <dgm:cxn modelId="{2B63C0E7-AF91-4569-9A00-4190AECEE1FF}" type="presParOf" srcId="{76BB7B48-DD00-4E84-83A3-A0A53D703377}" destId="{4B9AAE7E-D2E7-4FDA-894D-A8CE0702BB8B}" srcOrd="1" destOrd="0" presId="urn:microsoft.com/office/officeart/2005/8/layout/hierarchy1"/>
    <dgm:cxn modelId="{0D4E7B97-240D-467C-8C11-43CBEB9D74B7}" type="presParOf" srcId="{4B9AAE7E-D2E7-4FDA-894D-A8CE0702BB8B}" destId="{2E9EF007-8207-48AC-B1E2-98DD3BF5D67B}" srcOrd="0" destOrd="0" presId="urn:microsoft.com/office/officeart/2005/8/layout/hierarchy1"/>
    <dgm:cxn modelId="{127D1F26-14F7-476A-8B78-302817E14982}" type="presParOf" srcId="{4B9AAE7E-D2E7-4FDA-894D-A8CE0702BB8B}" destId="{21A23AE7-6ACD-4EAC-B847-D40F814A74D7}" srcOrd="1" destOrd="0" presId="urn:microsoft.com/office/officeart/2005/8/layout/hierarchy1"/>
    <dgm:cxn modelId="{892ABE76-D52F-4E8F-96BB-1AA88B7DA5CF}" type="presParOf" srcId="{21A23AE7-6ACD-4EAC-B847-D40F814A74D7}" destId="{2522C14A-B416-48C3-9574-2980704496FE}" srcOrd="0" destOrd="0" presId="urn:microsoft.com/office/officeart/2005/8/layout/hierarchy1"/>
    <dgm:cxn modelId="{DD247906-B40B-42C1-B2AE-FCA3BAE234B3}" type="presParOf" srcId="{2522C14A-B416-48C3-9574-2980704496FE}" destId="{F128808B-817E-44D1-B9EA-724811EBA863}" srcOrd="0" destOrd="0" presId="urn:microsoft.com/office/officeart/2005/8/layout/hierarchy1"/>
    <dgm:cxn modelId="{B9959C6A-9B36-4DBB-8EEB-32A902187017}" type="presParOf" srcId="{2522C14A-B416-48C3-9574-2980704496FE}" destId="{F640CE5E-73B2-4751-9004-6C909137D0A9}" srcOrd="1" destOrd="0" presId="urn:microsoft.com/office/officeart/2005/8/layout/hierarchy1"/>
    <dgm:cxn modelId="{5CFDBA30-D686-4BB1-B533-4527F7C2F650}" type="presParOf" srcId="{21A23AE7-6ACD-4EAC-B847-D40F814A74D7}" destId="{5EFE8EC2-C05B-4FA0-B4C7-50F491EE770B}" srcOrd="1" destOrd="0" presId="urn:microsoft.com/office/officeart/2005/8/layout/hierarchy1"/>
    <dgm:cxn modelId="{39D08DFD-9D9D-4411-BE8B-7C6017D30DB2}" type="presParOf" srcId="{5EFE8EC2-C05B-4FA0-B4C7-50F491EE770B}" destId="{297A5EAE-62EC-4C7F-8BF0-0BE5069B74B4}" srcOrd="0" destOrd="0" presId="urn:microsoft.com/office/officeart/2005/8/layout/hierarchy1"/>
    <dgm:cxn modelId="{3432D439-DB38-46F5-AA21-2B3511633945}" type="presParOf" srcId="{5EFE8EC2-C05B-4FA0-B4C7-50F491EE770B}" destId="{3CD7931E-6710-4BC1-AC90-D854EA0985E2}" srcOrd="1" destOrd="0" presId="urn:microsoft.com/office/officeart/2005/8/layout/hierarchy1"/>
    <dgm:cxn modelId="{3726213F-07E2-4B47-9F75-E21B2F55938F}" type="presParOf" srcId="{3CD7931E-6710-4BC1-AC90-D854EA0985E2}" destId="{E3914F28-E120-4E48-A2A1-4B5B48E9665C}" srcOrd="0" destOrd="0" presId="urn:microsoft.com/office/officeart/2005/8/layout/hierarchy1"/>
    <dgm:cxn modelId="{E71B9C7C-1928-4383-A937-A23F7A4DC1B1}" type="presParOf" srcId="{E3914F28-E120-4E48-A2A1-4B5B48E9665C}" destId="{850E59D9-7BF9-4927-B29B-B28ECAFBD474}" srcOrd="0" destOrd="0" presId="urn:microsoft.com/office/officeart/2005/8/layout/hierarchy1"/>
    <dgm:cxn modelId="{3771B013-CBFB-405D-B4F2-C9845941AFBA}" type="presParOf" srcId="{E3914F28-E120-4E48-A2A1-4B5B48E9665C}" destId="{F28FD93D-BB97-46D8-AC53-4D0A222CFB68}" srcOrd="1" destOrd="0" presId="urn:microsoft.com/office/officeart/2005/8/layout/hierarchy1"/>
    <dgm:cxn modelId="{420FBAE0-BE9F-4060-AC29-768FA2BD9113}" type="presParOf" srcId="{3CD7931E-6710-4BC1-AC90-D854EA0985E2}" destId="{76231630-0D1C-4C0E-A4DB-77D737F33E5D}" srcOrd="1" destOrd="0" presId="urn:microsoft.com/office/officeart/2005/8/layout/hierarchy1"/>
    <dgm:cxn modelId="{2C965579-BE04-4774-9549-92813968BEA3}" type="presParOf" srcId="{76231630-0D1C-4C0E-A4DB-77D737F33E5D}" destId="{0B801E0B-E153-4692-92C1-1E038866D304}" srcOrd="0" destOrd="0" presId="urn:microsoft.com/office/officeart/2005/8/layout/hierarchy1"/>
    <dgm:cxn modelId="{CBC37F70-13BE-4BC1-8CF0-14D37922A9B0}" type="presParOf" srcId="{76231630-0D1C-4C0E-A4DB-77D737F33E5D}" destId="{619848D3-99BF-41A5-958A-7506B09B53C9}" srcOrd="1" destOrd="0" presId="urn:microsoft.com/office/officeart/2005/8/layout/hierarchy1"/>
    <dgm:cxn modelId="{B406447A-E37C-47ED-B4F5-FE430DABB9E8}" type="presParOf" srcId="{619848D3-99BF-41A5-958A-7506B09B53C9}" destId="{FBCEB3E3-E5BE-4902-98E9-CE6CF814A565}" srcOrd="0" destOrd="0" presId="urn:microsoft.com/office/officeart/2005/8/layout/hierarchy1"/>
    <dgm:cxn modelId="{BA8F3155-37AC-4B8A-8EDA-A848D8488686}" type="presParOf" srcId="{FBCEB3E3-E5BE-4902-98E9-CE6CF814A565}" destId="{4A69128F-D160-4C7F-8E17-494001F1546E}" srcOrd="0" destOrd="0" presId="urn:microsoft.com/office/officeart/2005/8/layout/hierarchy1"/>
    <dgm:cxn modelId="{C0824FB4-32FB-4A68-A558-B59DC6B7E1C6}" type="presParOf" srcId="{FBCEB3E3-E5BE-4902-98E9-CE6CF814A565}" destId="{3D303E59-B01E-4FA2-9276-5CD89D399775}" srcOrd="1" destOrd="0" presId="urn:microsoft.com/office/officeart/2005/8/layout/hierarchy1"/>
    <dgm:cxn modelId="{C41CE8B7-38DF-4392-A411-50983E68B052}" type="presParOf" srcId="{619848D3-99BF-41A5-958A-7506B09B53C9}" destId="{AAE0FF8E-12C3-4C48-A8CB-01B9F0F8C907}" srcOrd="1" destOrd="0" presId="urn:microsoft.com/office/officeart/2005/8/layout/hierarchy1"/>
    <dgm:cxn modelId="{B8AD8CC6-E53B-449F-9A14-AD56A3943BFC}" type="presParOf" srcId="{AAE0FF8E-12C3-4C48-A8CB-01B9F0F8C907}" destId="{13114CB3-0719-47DA-AC5B-E67E2EB2AFD7}" srcOrd="0" destOrd="0" presId="urn:microsoft.com/office/officeart/2005/8/layout/hierarchy1"/>
    <dgm:cxn modelId="{F6F43299-B925-46AE-AA62-A803D2C27AE0}" type="presParOf" srcId="{AAE0FF8E-12C3-4C48-A8CB-01B9F0F8C907}" destId="{CD96078C-2265-4B15-BB7D-91C46A27A52A}" srcOrd="1" destOrd="0" presId="urn:microsoft.com/office/officeart/2005/8/layout/hierarchy1"/>
    <dgm:cxn modelId="{C5DADB84-CB19-4B8D-85EA-5F71FBED44D4}" type="presParOf" srcId="{CD96078C-2265-4B15-BB7D-91C46A27A52A}" destId="{5E19BBBD-BCA3-4290-BAAF-562D7C06CB8D}" srcOrd="0" destOrd="0" presId="urn:microsoft.com/office/officeart/2005/8/layout/hierarchy1"/>
    <dgm:cxn modelId="{CD053362-F7E4-47A7-AE6A-165E4C59FEF9}" type="presParOf" srcId="{5E19BBBD-BCA3-4290-BAAF-562D7C06CB8D}" destId="{B7DB635F-D711-4FD3-9687-9FA939720616}" srcOrd="0" destOrd="0" presId="urn:microsoft.com/office/officeart/2005/8/layout/hierarchy1"/>
    <dgm:cxn modelId="{90AF6E7C-41A6-4D55-9759-D04778B4D5FF}" type="presParOf" srcId="{5E19BBBD-BCA3-4290-BAAF-562D7C06CB8D}" destId="{945A604D-5CDA-4B0F-AD26-99BDDA352877}" srcOrd="1" destOrd="0" presId="urn:microsoft.com/office/officeart/2005/8/layout/hierarchy1"/>
    <dgm:cxn modelId="{E9522A6B-B420-4794-99BA-B436544A0D52}" type="presParOf" srcId="{CD96078C-2265-4B15-BB7D-91C46A27A52A}" destId="{993383D0-B83A-4ED3-A98C-D53161EEEBC4}" srcOrd="1" destOrd="0" presId="urn:microsoft.com/office/officeart/2005/8/layout/hierarchy1"/>
    <dgm:cxn modelId="{82F0A566-64FA-480B-99AF-1D06E8B10D5F}" type="presParOf" srcId="{993383D0-B83A-4ED3-A98C-D53161EEEBC4}" destId="{91F38FF7-1884-48C5-A6D9-BD2143AAB698}" srcOrd="0" destOrd="0" presId="urn:microsoft.com/office/officeart/2005/8/layout/hierarchy1"/>
    <dgm:cxn modelId="{9B159BC6-CFA6-464A-A8B0-C48F1F1A4F64}" type="presParOf" srcId="{993383D0-B83A-4ED3-A98C-D53161EEEBC4}" destId="{203C892C-75D9-4DDE-9156-E63D78FACE8B}" srcOrd="1" destOrd="0" presId="urn:microsoft.com/office/officeart/2005/8/layout/hierarchy1"/>
    <dgm:cxn modelId="{31271BA8-005F-4564-AAC3-F899EBB12A33}" type="presParOf" srcId="{203C892C-75D9-4DDE-9156-E63D78FACE8B}" destId="{E996A7CD-842C-42DA-9225-AA2036B80636}" srcOrd="0" destOrd="0" presId="urn:microsoft.com/office/officeart/2005/8/layout/hierarchy1"/>
    <dgm:cxn modelId="{692C2313-68A6-42C5-9F44-568287128A15}" type="presParOf" srcId="{E996A7CD-842C-42DA-9225-AA2036B80636}" destId="{81195574-3110-433F-B8AA-FE9120D9C752}" srcOrd="0" destOrd="0" presId="urn:microsoft.com/office/officeart/2005/8/layout/hierarchy1"/>
    <dgm:cxn modelId="{3FAC4EA0-49EB-4923-8069-10A6464BA93D}" type="presParOf" srcId="{E996A7CD-842C-42DA-9225-AA2036B80636}" destId="{82E6D4E2-8A13-4710-B5C9-3434AC5E97F6}" srcOrd="1" destOrd="0" presId="urn:microsoft.com/office/officeart/2005/8/layout/hierarchy1"/>
    <dgm:cxn modelId="{F13A41F1-256A-497D-ACF2-FDCFE3A07C97}" type="presParOf" srcId="{203C892C-75D9-4DDE-9156-E63D78FACE8B}" destId="{0B4EA124-2E54-4C70-B866-057F08CA55E1}" srcOrd="1" destOrd="0" presId="urn:microsoft.com/office/officeart/2005/8/layout/hierarchy1"/>
    <dgm:cxn modelId="{C7E44352-3622-45CA-9AF2-22645905459B}" type="presParOf" srcId="{0B4EA124-2E54-4C70-B866-057F08CA55E1}" destId="{BA52E8B9-C187-4366-B233-5816BFA16DB1}" srcOrd="0" destOrd="0" presId="urn:microsoft.com/office/officeart/2005/8/layout/hierarchy1"/>
    <dgm:cxn modelId="{28DE7F6F-6720-4CDF-98B6-1458E2063503}" type="presParOf" srcId="{0B4EA124-2E54-4C70-B866-057F08CA55E1}" destId="{827D4EA7-696C-4C09-85FA-CE153086AE2D}" srcOrd="1" destOrd="0" presId="urn:microsoft.com/office/officeart/2005/8/layout/hierarchy1"/>
    <dgm:cxn modelId="{7228FF30-82A3-415D-95E6-544EBEDF0760}" type="presParOf" srcId="{827D4EA7-696C-4C09-85FA-CE153086AE2D}" destId="{34341660-3C8B-4739-A991-E49D61F95949}" srcOrd="0" destOrd="0" presId="urn:microsoft.com/office/officeart/2005/8/layout/hierarchy1"/>
    <dgm:cxn modelId="{6ADA0230-97E3-455F-BE20-AC6E8D2450BF}" type="presParOf" srcId="{34341660-3C8B-4739-A991-E49D61F95949}" destId="{AB60A38E-DA40-4A7C-8446-1771A8498B1B}" srcOrd="0" destOrd="0" presId="urn:microsoft.com/office/officeart/2005/8/layout/hierarchy1"/>
    <dgm:cxn modelId="{FD1291DA-1920-485E-9DDE-30283F72283C}" type="presParOf" srcId="{34341660-3C8B-4739-A991-E49D61F95949}" destId="{93E786AF-EDC6-4C8F-8532-60D18E4AEB5F}" srcOrd="1" destOrd="0" presId="urn:microsoft.com/office/officeart/2005/8/layout/hierarchy1"/>
    <dgm:cxn modelId="{03E1F420-F582-4DCE-A18B-FA98F555EF4B}" type="presParOf" srcId="{827D4EA7-696C-4C09-85FA-CE153086AE2D}" destId="{6BC9FC58-683A-4D64-A213-4E9F33526750}" srcOrd="1" destOrd="0" presId="urn:microsoft.com/office/officeart/2005/8/layout/hierarchy1"/>
    <dgm:cxn modelId="{213C5968-AC38-4051-8654-0F5501913E72}" type="presParOf" srcId="{6BC9FC58-683A-4D64-A213-4E9F33526750}" destId="{6A029E26-242F-4DA0-8893-B9C70AF523D1}" srcOrd="0" destOrd="0" presId="urn:microsoft.com/office/officeart/2005/8/layout/hierarchy1"/>
    <dgm:cxn modelId="{6BCF7AD5-0BBF-46E3-BA75-8EF33CAF7761}" type="presParOf" srcId="{6BC9FC58-683A-4D64-A213-4E9F33526750}" destId="{D4EDAD00-150F-4C60-BEA0-8811FD915375}" srcOrd="1" destOrd="0" presId="urn:microsoft.com/office/officeart/2005/8/layout/hierarchy1"/>
    <dgm:cxn modelId="{D0EBBA00-50BB-4AE7-A730-C20963169D7F}" type="presParOf" srcId="{D4EDAD00-150F-4C60-BEA0-8811FD915375}" destId="{1F93EE7B-1A2D-4D64-AE0B-776336D7DA67}" srcOrd="0" destOrd="0" presId="urn:microsoft.com/office/officeart/2005/8/layout/hierarchy1"/>
    <dgm:cxn modelId="{C8C42F9B-5239-4B3D-B3C9-972CF7F1AFF2}" type="presParOf" srcId="{1F93EE7B-1A2D-4D64-AE0B-776336D7DA67}" destId="{5E110E90-DE2D-467D-B3AD-826B6F6B94F1}" srcOrd="0" destOrd="0" presId="urn:microsoft.com/office/officeart/2005/8/layout/hierarchy1"/>
    <dgm:cxn modelId="{CAA5F2F3-0D90-4706-BF36-A5CDF295A071}" type="presParOf" srcId="{1F93EE7B-1A2D-4D64-AE0B-776336D7DA67}" destId="{F01B73E7-2AE6-4489-8021-05EFFA022687}" srcOrd="1" destOrd="0" presId="urn:microsoft.com/office/officeart/2005/8/layout/hierarchy1"/>
    <dgm:cxn modelId="{E849E274-9305-420B-B121-0250B63F6566}" type="presParOf" srcId="{D4EDAD00-150F-4C60-BEA0-8811FD915375}" destId="{D5071746-C182-4AD4-B4A0-8B273C61344F}" srcOrd="1" destOrd="0" presId="urn:microsoft.com/office/officeart/2005/8/layout/hierarchy1"/>
    <dgm:cxn modelId="{63AFBAEB-EB9C-4212-87BC-A874D60DD599}" type="presParOf" srcId="{D5071746-C182-4AD4-B4A0-8B273C61344F}" destId="{00879D5E-F364-4E72-A215-BE4AD96AB718}" srcOrd="0" destOrd="0" presId="urn:microsoft.com/office/officeart/2005/8/layout/hierarchy1"/>
    <dgm:cxn modelId="{8B307B0E-AD50-4601-8B92-A366FB98DA72}" type="presParOf" srcId="{D5071746-C182-4AD4-B4A0-8B273C61344F}" destId="{F4D70313-CDE0-4D47-B3BB-D57AA552C171}" srcOrd="1" destOrd="0" presId="urn:microsoft.com/office/officeart/2005/8/layout/hierarchy1"/>
    <dgm:cxn modelId="{645BF2F6-7105-420A-A0E8-15067AC85A2C}" type="presParOf" srcId="{F4D70313-CDE0-4D47-B3BB-D57AA552C171}" destId="{6F367E59-EFD0-4346-83DF-6309632A856D}" srcOrd="0" destOrd="0" presId="urn:microsoft.com/office/officeart/2005/8/layout/hierarchy1"/>
    <dgm:cxn modelId="{07869198-9098-4380-B9B1-47C0C3100BB5}" type="presParOf" srcId="{6F367E59-EFD0-4346-83DF-6309632A856D}" destId="{4366151E-BF00-4B59-86AE-8422D05C90A1}" srcOrd="0" destOrd="0" presId="urn:microsoft.com/office/officeart/2005/8/layout/hierarchy1"/>
    <dgm:cxn modelId="{49F4B23A-EBF8-451A-B1AD-AAE960A8E788}" type="presParOf" srcId="{6F367E59-EFD0-4346-83DF-6309632A856D}" destId="{501DFCC8-22A7-4D0F-817F-20F6AB626A44}" srcOrd="1" destOrd="0" presId="urn:microsoft.com/office/officeart/2005/8/layout/hierarchy1"/>
    <dgm:cxn modelId="{41BB104D-49BD-4FC6-AD86-B1E3DF383E51}" type="presParOf" srcId="{F4D70313-CDE0-4D47-B3BB-D57AA552C171}" destId="{1BBAB337-2A44-407E-83D9-8D1F03DA1B15}" srcOrd="1" destOrd="0" presId="urn:microsoft.com/office/officeart/2005/8/layout/hierarchy1"/>
    <dgm:cxn modelId="{64523778-D24C-4375-8E5C-6B82490D5261}" type="presParOf" srcId="{5EFE8EC2-C05B-4FA0-B4C7-50F491EE770B}" destId="{95F09A22-DD7E-4EEA-BB17-5391E3D505A9}" srcOrd="2" destOrd="0" presId="urn:microsoft.com/office/officeart/2005/8/layout/hierarchy1"/>
    <dgm:cxn modelId="{F6935BA1-686A-4214-AEF4-9D06B3E28AD6}" type="presParOf" srcId="{5EFE8EC2-C05B-4FA0-B4C7-50F491EE770B}" destId="{B358F4A6-1845-4675-AC99-73C142FD2E75}" srcOrd="3" destOrd="0" presId="urn:microsoft.com/office/officeart/2005/8/layout/hierarchy1"/>
    <dgm:cxn modelId="{E4104BA3-277E-41D1-8F6E-D1094D1493C2}" type="presParOf" srcId="{B358F4A6-1845-4675-AC99-73C142FD2E75}" destId="{B082A093-C7C9-4D54-9225-2F2738095AA6}" srcOrd="0" destOrd="0" presId="urn:microsoft.com/office/officeart/2005/8/layout/hierarchy1"/>
    <dgm:cxn modelId="{9A616D8D-DD63-4670-A482-A39B318289BD}" type="presParOf" srcId="{B082A093-C7C9-4D54-9225-2F2738095AA6}" destId="{BCC1C652-4841-4DB2-9512-15D85F80A49E}" srcOrd="0" destOrd="0" presId="urn:microsoft.com/office/officeart/2005/8/layout/hierarchy1"/>
    <dgm:cxn modelId="{BB301046-008E-4D9D-AAFC-47B49FF94E8D}" type="presParOf" srcId="{B082A093-C7C9-4D54-9225-2F2738095AA6}" destId="{129F0F36-3CD7-406A-B4D2-96F8D2E7F582}" srcOrd="1" destOrd="0" presId="urn:microsoft.com/office/officeart/2005/8/layout/hierarchy1"/>
    <dgm:cxn modelId="{30A2A291-473D-484E-BB03-BFE23D61CE34}" type="presParOf" srcId="{B358F4A6-1845-4675-AC99-73C142FD2E75}" destId="{B417D153-A0A7-4917-AC79-DE9C436DF2A0}" srcOrd="1" destOrd="0" presId="urn:microsoft.com/office/officeart/2005/8/layout/hierarchy1"/>
    <dgm:cxn modelId="{FF97981C-2CBC-4172-93A0-D519A6540B13}" type="presParOf" srcId="{B417D153-A0A7-4917-AC79-DE9C436DF2A0}" destId="{28DAE00E-8472-47FC-83F0-9912F8066F57}" srcOrd="0" destOrd="0" presId="urn:microsoft.com/office/officeart/2005/8/layout/hierarchy1"/>
    <dgm:cxn modelId="{04505E97-910E-4E02-93C3-521673A05A99}" type="presParOf" srcId="{B417D153-A0A7-4917-AC79-DE9C436DF2A0}" destId="{CB753AE9-6468-484E-A76F-B94BD3925A23}" srcOrd="1" destOrd="0" presId="urn:microsoft.com/office/officeart/2005/8/layout/hierarchy1"/>
    <dgm:cxn modelId="{D2CFDCC0-0EBE-468D-AB90-E8BB9B5084E9}" type="presParOf" srcId="{CB753AE9-6468-484E-A76F-B94BD3925A23}" destId="{A02FE265-A828-40A3-8E76-E00FA561AAAD}" srcOrd="0" destOrd="0" presId="urn:microsoft.com/office/officeart/2005/8/layout/hierarchy1"/>
    <dgm:cxn modelId="{B62E8E19-3E57-4A39-89C1-0106CC60D01E}" type="presParOf" srcId="{A02FE265-A828-40A3-8E76-E00FA561AAAD}" destId="{CB502720-D5BE-4D6D-8537-40A3D8169088}" srcOrd="0" destOrd="0" presId="urn:microsoft.com/office/officeart/2005/8/layout/hierarchy1"/>
    <dgm:cxn modelId="{B30B612C-A50C-48F5-A107-FA594F3A7255}" type="presParOf" srcId="{A02FE265-A828-40A3-8E76-E00FA561AAAD}" destId="{9B8E1738-A5A5-4744-92E7-03E365E91A60}" srcOrd="1" destOrd="0" presId="urn:microsoft.com/office/officeart/2005/8/layout/hierarchy1"/>
    <dgm:cxn modelId="{5DC834A6-7AA1-4AE1-8ABE-F649F6F7BA80}" type="presParOf" srcId="{CB753AE9-6468-484E-A76F-B94BD3925A23}" destId="{2DE89DAA-07F1-4840-B4F0-059F6A0B80CC}" srcOrd="1" destOrd="0" presId="urn:microsoft.com/office/officeart/2005/8/layout/hierarchy1"/>
    <dgm:cxn modelId="{E3300F59-32D7-4800-9BBE-7C5FC6E1DBBF}" type="presParOf" srcId="{2DE89DAA-07F1-4840-B4F0-059F6A0B80CC}" destId="{E68DDB15-D3CF-40BB-B5E2-CC2C0A15F83B}" srcOrd="0" destOrd="0" presId="urn:microsoft.com/office/officeart/2005/8/layout/hierarchy1"/>
    <dgm:cxn modelId="{1F8E04FD-E2BD-44F3-8006-BEAD36448EF3}" type="presParOf" srcId="{2DE89DAA-07F1-4840-B4F0-059F6A0B80CC}" destId="{EF696222-6EE5-48D8-B322-DF0D80C006F5}" srcOrd="1" destOrd="0" presId="urn:microsoft.com/office/officeart/2005/8/layout/hierarchy1"/>
    <dgm:cxn modelId="{C0B1C58E-6123-4D74-9D12-3CD5084F9FD2}" type="presParOf" srcId="{EF696222-6EE5-48D8-B322-DF0D80C006F5}" destId="{F3180F07-8F0E-4D4B-BA21-D51ABA0F77C0}" srcOrd="0" destOrd="0" presId="urn:microsoft.com/office/officeart/2005/8/layout/hierarchy1"/>
    <dgm:cxn modelId="{15975F8B-3D2E-4C1E-8E3D-D1F196609588}" type="presParOf" srcId="{F3180F07-8F0E-4D4B-BA21-D51ABA0F77C0}" destId="{5EF869CF-FE43-40C2-8500-5AAE3A7F4B96}" srcOrd="0" destOrd="0" presId="urn:microsoft.com/office/officeart/2005/8/layout/hierarchy1"/>
    <dgm:cxn modelId="{9BED1B20-EC0D-4291-B56B-5895BC48328E}" type="presParOf" srcId="{F3180F07-8F0E-4D4B-BA21-D51ABA0F77C0}" destId="{106F21F5-9284-47D3-A21F-8FCAB2C4DDB8}" srcOrd="1" destOrd="0" presId="urn:microsoft.com/office/officeart/2005/8/layout/hierarchy1"/>
    <dgm:cxn modelId="{59B8003F-3544-4C98-ACC5-51F3F2C21799}" type="presParOf" srcId="{EF696222-6EE5-48D8-B322-DF0D80C006F5}" destId="{5D1A00A0-8918-41DE-BB3A-5AF107716610}" srcOrd="1" destOrd="0" presId="urn:microsoft.com/office/officeart/2005/8/layout/hierarchy1"/>
    <dgm:cxn modelId="{03D8F8A1-FE72-402C-95D9-8A0E3E8668CE}" type="presParOf" srcId="{5D1A00A0-8918-41DE-BB3A-5AF107716610}" destId="{4C6419AC-87E9-4276-8F98-F16121D942AC}" srcOrd="0" destOrd="0" presId="urn:microsoft.com/office/officeart/2005/8/layout/hierarchy1"/>
    <dgm:cxn modelId="{964BCE76-2EF9-4DDF-AEDC-2CDB7015DB2A}" type="presParOf" srcId="{5D1A00A0-8918-41DE-BB3A-5AF107716610}" destId="{F0EAAB15-C6AA-44CC-B2F1-E78EF70B48B9}" srcOrd="1" destOrd="0" presId="urn:microsoft.com/office/officeart/2005/8/layout/hierarchy1"/>
    <dgm:cxn modelId="{CFAC751F-14BF-4D14-AAF1-A5715743D814}" type="presParOf" srcId="{F0EAAB15-C6AA-44CC-B2F1-E78EF70B48B9}" destId="{C68A8C1D-785C-4205-94F7-8751585642C3}" srcOrd="0" destOrd="0" presId="urn:microsoft.com/office/officeart/2005/8/layout/hierarchy1"/>
    <dgm:cxn modelId="{1D0B1BCA-178C-46F7-9391-E6D15F543FB3}" type="presParOf" srcId="{C68A8C1D-785C-4205-94F7-8751585642C3}" destId="{3A5D4E43-223C-40DE-80C4-90B40B1C2A22}" srcOrd="0" destOrd="0" presId="urn:microsoft.com/office/officeart/2005/8/layout/hierarchy1"/>
    <dgm:cxn modelId="{D29EC7C1-6E82-4E2A-91D0-63CDD82ED3C9}" type="presParOf" srcId="{C68A8C1D-785C-4205-94F7-8751585642C3}" destId="{92521CB8-BE4A-4308-8D99-2DE3416DA814}" srcOrd="1" destOrd="0" presId="urn:microsoft.com/office/officeart/2005/8/layout/hierarchy1"/>
    <dgm:cxn modelId="{0CA1DFEC-0D5F-4FC8-9D85-CB00F39B6BD6}" type="presParOf" srcId="{F0EAAB15-C6AA-44CC-B2F1-E78EF70B48B9}" destId="{B854E336-66A8-4B11-B101-DC297830100B}" srcOrd="1" destOrd="0" presId="urn:microsoft.com/office/officeart/2005/8/layout/hierarchy1"/>
    <dgm:cxn modelId="{3A87012F-08BE-413D-8F54-EE1E432F6D25}" type="presParOf" srcId="{B854E336-66A8-4B11-B101-DC297830100B}" destId="{E7A81626-036E-454C-8BFB-1FA225D74EC1}" srcOrd="0" destOrd="0" presId="urn:microsoft.com/office/officeart/2005/8/layout/hierarchy1"/>
    <dgm:cxn modelId="{5458BA5B-A59A-4DAF-96A5-2EC3759FF439}" type="presParOf" srcId="{B854E336-66A8-4B11-B101-DC297830100B}" destId="{B78FAFB7-F121-442E-AD99-B76E430DDE9A}" srcOrd="1" destOrd="0" presId="urn:microsoft.com/office/officeart/2005/8/layout/hierarchy1"/>
    <dgm:cxn modelId="{CCFC507D-4B15-4BC1-BEB6-B397DED2F876}" type="presParOf" srcId="{B78FAFB7-F121-442E-AD99-B76E430DDE9A}" destId="{D5EABA1A-78FC-4BA3-9641-90B3619AAAA8}" srcOrd="0" destOrd="0" presId="urn:microsoft.com/office/officeart/2005/8/layout/hierarchy1"/>
    <dgm:cxn modelId="{F5208696-D5D8-4A15-AADD-9149C70A1837}" type="presParOf" srcId="{D5EABA1A-78FC-4BA3-9641-90B3619AAAA8}" destId="{1478B474-F2AC-464D-9B24-D81E175CF84C}" srcOrd="0" destOrd="0" presId="urn:microsoft.com/office/officeart/2005/8/layout/hierarchy1"/>
    <dgm:cxn modelId="{159AF942-C970-4F89-A27C-2D91804EA164}" type="presParOf" srcId="{D5EABA1A-78FC-4BA3-9641-90B3619AAAA8}" destId="{DB21783C-4FFB-45D3-A667-8636B9703570}" srcOrd="1" destOrd="0" presId="urn:microsoft.com/office/officeart/2005/8/layout/hierarchy1"/>
    <dgm:cxn modelId="{7BDE7E87-A77F-4EAF-B26C-BE80B707E043}" type="presParOf" srcId="{B78FAFB7-F121-442E-AD99-B76E430DDE9A}" destId="{001286C9-84EE-4F8A-8F26-384A6BB83A19}" srcOrd="1" destOrd="0" presId="urn:microsoft.com/office/officeart/2005/8/layout/hierarchy1"/>
    <dgm:cxn modelId="{4E9CE39B-AF11-4E92-AF0F-869663E2F2CF}" type="presParOf" srcId="{001286C9-84EE-4F8A-8F26-384A6BB83A19}" destId="{CB5F5665-BACF-4056-ABBD-11CA1BD38319}" srcOrd="0" destOrd="0" presId="urn:microsoft.com/office/officeart/2005/8/layout/hierarchy1"/>
    <dgm:cxn modelId="{3F2D6C63-33C9-415C-A13E-C06BDB22D702}" type="presParOf" srcId="{001286C9-84EE-4F8A-8F26-384A6BB83A19}" destId="{1A55BA9F-6C78-4A00-8FBC-8038C75E0B99}" srcOrd="1" destOrd="0" presId="urn:microsoft.com/office/officeart/2005/8/layout/hierarchy1"/>
    <dgm:cxn modelId="{3C35631A-7E69-4993-BC44-D23ECFF52F0B}" type="presParOf" srcId="{1A55BA9F-6C78-4A00-8FBC-8038C75E0B99}" destId="{BCFE6CA3-5B5C-4B2E-9596-64520ADBF159}" srcOrd="0" destOrd="0" presId="urn:microsoft.com/office/officeart/2005/8/layout/hierarchy1"/>
    <dgm:cxn modelId="{9F4DC532-93B1-48E6-9A10-C567582D69BE}" type="presParOf" srcId="{BCFE6CA3-5B5C-4B2E-9596-64520ADBF159}" destId="{6169774F-8EC7-4260-A3C6-B20CB1AD7D25}" srcOrd="0" destOrd="0" presId="urn:microsoft.com/office/officeart/2005/8/layout/hierarchy1"/>
    <dgm:cxn modelId="{3B5DBE79-A011-4387-82B5-AFF11846CFB4}" type="presParOf" srcId="{BCFE6CA3-5B5C-4B2E-9596-64520ADBF159}" destId="{D87DF8B2-04AB-4A74-880B-14CB4CB99CC5}" srcOrd="1" destOrd="0" presId="urn:microsoft.com/office/officeart/2005/8/layout/hierarchy1"/>
    <dgm:cxn modelId="{43CD06AC-1B7E-46F7-8012-7F652D546BCC}" type="presParOf" srcId="{1A55BA9F-6C78-4A00-8FBC-8038C75E0B99}" destId="{EB82E745-D805-49C3-958E-34B56AFA46FA}" srcOrd="1" destOrd="0" presId="urn:microsoft.com/office/officeart/2005/8/layout/hierarchy1"/>
    <dgm:cxn modelId="{9C6E5B52-330F-444D-961A-051F194B73F0}" type="presParOf" srcId="{EB82E745-D805-49C3-958E-34B56AFA46FA}" destId="{583C0384-6330-4EAB-A42D-6E39FAE353E1}" srcOrd="0" destOrd="0" presId="urn:microsoft.com/office/officeart/2005/8/layout/hierarchy1"/>
    <dgm:cxn modelId="{D0C1641A-23DC-4D4F-BFAC-C2A3051020C2}" type="presParOf" srcId="{EB82E745-D805-49C3-958E-34B56AFA46FA}" destId="{5E5A9540-2EB2-4175-8C26-BADA38EA4A15}" srcOrd="1" destOrd="0" presId="urn:microsoft.com/office/officeart/2005/8/layout/hierarchy1"/>
    <dgm:cxn modelId="{E877F4DB-41B2-4636-AC35-461BEBED94FB}" type="presParOf" srcId="{5E5A9540-2EB2-4175-8C26-BADA38EA4A15}" destId="{506C9833-1388-4C57-B426-EB06A8D8456B}" srcOrd="0" destOrd="0" presId="urn:microsoft.com/office/officeart/2005/8/layout/hierarchy1"/>
    <dgm:cxn modelId="{763C5190-F97B-4DD7-B35E-CEBF04805D71}" type="presParOf" srcId="{506C9833-1388-4C57-B426-EB06A8D8456B}" destId="{B691F024-382F-4E08-98D2-3DF2796AFACD}" srcOrd="0" destOrd="0" presId="urn:microsoft.com/office/officeart/2005/8/layout/hierarchy1"/>
    <dgm:cxn modelId="{D269AF03-4D11-4C75-A8F0-5B4E3841B80F}" type="presParOf" srcId="{506C9833-1388-4C57-B426-EB06A8D8456B}" destId="{C271E4CD-A54A-4DB5-80BF-6B5DBBFF9C97}" srcOrd="1" destOrd="0" presId="urn:microsoft.com/office/officeart/2005/8/layout/hierarchy1"/>
    <dgm:cxn modelId="{5985F486-2D05-4869-907A-D6392D6B7119}" type="presParOf" srcId="{5E5A9540-2EB2-4175-8C26-BADA38EA4A15}" destId="{F4BB600C-C350-4C3E-9244-7896EEFFF804}" srcOrd="1" destOrd="0" presId="urn:microsoft.com/office/officeart/2005/8/layout/hierarchy1"/>
    <dgm:cxn modelId="{655C1BD7-DF80-47C5-B7D8-BAAA52D5A08D}" type="presParOf" srcId="{F4BB600C-C350-4C3E-9244-7896EEFFF804}" destId="{F2E01624-43CE-4E63-88D5-47424E97E168}" srcOrd="0" destOrd="0" presId="urn:microsoft.com/office/officeart/2005/8/layout/hierarchy1"/>
    <dgm:cxn modelId="{28AF39D9-3224-4146-BB6B-2A199EC227FB}" type="presParOf" srcId="{F4BB600C-C350-4C3E-9244-7896EEFFF804}" destId="{BDCD0841-2AFF-4552-B1CC-C9F8F08D7871}" srcOrd="1" destOrd="0" presId="urn:microsoft.com/office/officeart/2005/8/layout/hierarchy1"/>
    <dgm:cxn modelId="{A0B02856-C905-427A-890D-1090D3A74B3E}" type="presParOf" srcId="{BDCD0841-2AFF-4552-B1CC-C9F8F08D7871}" destId="{632CAFC1-AF31-4DF7-8CF2-24630E2C9CC5}" srcOrd="0" destOrd="0" presId="urn:microsoft.com/office/officeart/2005/8/layout/hierarchy1"/>
    <dgm:cxn modelId="{2477B90E-ECCA-4BBB-865B-026B871B21F1}" type="presParOf" srcId="{632CAFC1-AF31-4DF7-8CF2-24630E2C9CC5}" destId="{95934B35-70AF-4B6A-AE44-DB18B4F8195D}" srcOrd="0" destOrd="0" presId="urn:microsoft.com/office/officeart/2005/8/layout/hierarchy1"/>
    <dgm:cxn modelId="{236D8471-26F0-4127-9A06-CC0741F358AC}" type="presParOf" srcId="{632CAFC1-AF31-4DF7-8CF2-24630E2C9CC5}" destId="{25C7C6AC-5A11-46F6-AAE4-3D5DDB79C409}" srcOrd="1" destOrd="0" presId="urn:microsoft.com/office/officeart/2005/8/layout/hierarchy1"/>
    <dgm:cxn modelId="{786A7619-D33D-445B-9DD1-06DBDBD7E976}" type="presParOf" srcId="{BDCD0841-2AFF-4552-B1CC-C9F8F08D7871}" destId="{6CDC41A9-520A-4106-8983-89879961B162}" srcOrd="1" destOrd="0" presId="urn:microsoft.com/office/officeart/2005/8/layout/hierarchy1"/>
    <dgm:cxn modelId="{391EC184-8FA6-429A-A113-79722EA8D508}" type="presParOf" srcId="{6CDC41A9-520A-4106-8983-89879961B162}" destId="{71317DAF-8AC3-4BC8-989C-90EB1FD460AA}" srcOrd="0" destOrd="0" presId="urn:microsoft.com/office/officeart/2005/8/layout/hierarchy1"/>
    <dgm:cxn modelId="{C69EBD58-4517-444E-8311-EFB90701848A}" type="presParOf" srcId="{6CDC41A9-520A-4106-8983-89879961B162}" destId="{3C0304BC-0BF8-4DAD-9D49-54A2F62FDDA9}" srcOrd="1" destOrd="0" presId="urn:microsoft.com/office/officeart/2005/8/layout/hierarchy1"/>
    <dgm:cxn modelId="{BA43C6D5-857A-42A3-9803-0350324A6A77}" type="presParOf" srcId="{3C0304BC-0BF8-4DAD-9D49-54A2F62FDDA9}" destId="{AC050A2A-8768-447F-BAC7-07372FA8479D}" srcOrd="0" destOrd="0" presId="urn:microsoft.com/office/officeart/2005/8/layout/hierarchy1"/>
    <dgm:cxn modelId="{A42AE0B0-C211-4D49-BC03-13137BAE5A20}" type="presParOf" srcId="{AC050A2A-8768-447F-BAC7-07372FA8479D}" destId="{BB9EE744-32C7-4BCE-BEFA-CA07D9B3E63B}" srcOrd="0" destOrd="0" presId="urn:microsoft.com/office/officeart/2005/8/layout/hierarchy1"/>
    <dgm:cxn modelId="{AA219E82-3AC4-4820-B2A6-336833F3242D}" type="presParOf" srcId="{AC050A2A-8768-447F-BAC7-07372FA8479D}" destId="{DC7568EA-1824-44AC-9852-A96A43F38B2F}" srcOrd="1" destOrd="0" presId="urn:microsoft.com/office/officeart/2005/8/layout/hierarchy1"/>
    <dgm:cxn modelId="{E00897E4-88E3-4A30-995C-D85C4FBE85D1}" type="presParOf" srcId="{3C0304BC-0BF8-4DAD-9D49-54A2F62FDDA9}" destId="{9E4E4789-DE8B-48BA-8026-6744B9858707}" srcOrd="1" destOrd="0" presId="urn:microsoft.com/office/officeart/2005/8/layout/hierarchy1"/>
    <dgm:cxn modelId="{0033F928-7C8E-4567-BB88-62429F902F94}" type="presParOf" srcId="{9E4E4789-DE8B-48BA-8026-6744B9858707}" destId="{9DAA11A9-BB15-459B-AD46-280DEA540511}" srcOrd="0" destOrd="0" presId="urn:microsoft.com/office/officeart/2005/8/layout/hierarchy1"/>
    <dgm:cxn modelId="{641DE413-C916-49B4-8F4C-0DAA2CC73A72}" type="presParOf" srcId="{9E4E4789-DE8B-48BA-8026-6744B9858707}" destId="{DC7BFEA0-D712-4BA2-A2FF-FA793AE340C3}" srcOrd="1" destOrd="0" presId="urn:microsoft.com/office/officeart/2005/8/layout/hierarchy1"/>
    <dgm:cxn modelId="{7CEC8AF1-70F0-4659-815C-2AFB6B15CE1F}" type="presParOf" srcId="{DC7BFEA0-D712-4BA2-A2FF-FA793AE340C3}" destId="{4B5E1418-3B47-4B1D-ACBF-F4D774D7CEEB}" srcOrd="0" destOrd="0" presId="urn:microsoft.com/office/officeart/2005/8/layout/hierarchy1"/>
    <dgm:cxn modelId="{D9CF2ED1-7DDE-4F7C-A81D-02C5F61B35EF}" type="presParOf" srcId="{4B5E1418-3B47-4B1D-ACBF-F4D774D7CEEB}" destId="{F06A19C1-2B66-4109-99E2-A5370F51923C}" srcOrd="0" destOrd="0" presId="urn:microsoft.com/office/officeart/2005/8/layout/hierarchy1"/>
    <dgm:cxn modelId="{5C6E3586-0C79-42CD-A5E2-231069AFE1F2}" type="presParOf" srcId="{4B5E1418-3B47-4B1D-ACBF-F4D774D7CEEB}" destId="{613D880B-8267-4439-ADF7-C5563A249FB6}" srcOrd="1" destOrd="0" presId="urn:microsoft.com/office/officeart/2005/8/layout/hierarchy1"/>
    <dgm:cxn modelId="{D6C5BE84-2773-40D3-A381-8C6BFDB8458F}" type="presParOf" srcId="{DC7BFEA0-D712-4BA2-A2FF-FA793AE340C3}" destId="{B64D571D-6542-41A0-B93D-4596C7FB2861}" srcOrd="1" destOrd="0" presId="urn:microsoft.com/office/officeart/2005/8/layout/hierarchy1"/>
    <dgm:cxn modelId="{0F9E0794-441C-46ED-82D0-87525C844FBC}" type="presParOf" srcId="{001286C9-84EE-4F8A-8F26-384A6BB83A19}" destId="{0B55B211-6CFF-452C-A786-DE34E7C301A3}" srcOrd="2" destOrd="0" presId="urn:microsoft.com/office/officeart/2005/8/layout/hierarchy1"/>
    <dgm:cxn modelId="{59D93547-6204-4C5A-B14F-EE2E29EC3199}" type="presParOf" srcId="{001286C9-84EE-4F8A-8F26-384A6BB83A19}" destId="{8D7BBF7E-297E-4077-9E30-69639F0C9DDB}" srcOrd="3" destOrd="0" presId="urn:microsoft.com/office/officeart/2005/8/layout/hierarchy1"/>
    <dgm:cxn modelId="{0B83E1CE-2104-4866-BE0B-DDADA2F6ADC8}" type="presParOf" srcId="{8D7BBF7E-297E-4077-9E30-69639F0C9DDB}" destId="{9DB6C01D-4AAE-4BB8-A1C7-800EF538D521}" srcOrd="0" destOrd="0" presId="urn:microsoft.com/office/officeart/2005/8/layout/hierarchy1"/>
    <dgm:cxn modelId="{87B24F4B-5C7F-40B3-8AA8-BB5095063E03}" type="presParOf" srcId="{9DB6C01D-4AAE-4BB8-A1C7-800EF538D521}" destId="{726EBF7F-168C-483B-A130-1DDDBAE6BCD3}" srcOrd="0" destOrd="0" presId="urn:microsoft.com/office/officeart/2005/8/layout/hierarchy1"/>
    <dgm:cxn modelId="{4E6A94C7-0234-45BA-89DC-3BF55F940DD9}" type="presParOf" srcId="{9DB6C01D-4AAE-4BB8-A1C7-800EF538D521}" destId="{60EC4374-CA14-4C2E-AF88-02242C4FAA15}" srcOrd="1" destOrd="0" presId="urn:microsoft.com/office/officeart/2005/8/layout/hierarchy1"/>
    <dgm:cxn modelId="{CD7F26A4-8573-4FAB-B525-71291500E5B6}" type="presParOf" srcId="{8D7BBF7E-297E-4077-9E30-69639F0C9DDB}" destId="{FA06861F-0496-463D-AB9F-E703DD4566BA}" srcOrd="1" destOrd="0" presId="urn:microsoft.com/office/officeart/2005/8/layout/hierarchy1"/>
    <dgm:cxn modelId="{FA682619-2E37-4328-A72D-36DFF0D711EA}" type="presParOf" srcId="{FA06861F-0496-463D-AB9F-E703DD4566BA}" destId="{B98BD183-0B03-4980-B0CD-8EC1A794FFDC}" srcOrd="0" destOrd="0" presId="urn:microsoft.com/office/officeart/2005/8/layout/hierarchy1"/>
    <dgm:cxn modelId="{CA0EF6E1-F037-4B47-980E-F4EFDE7DF494}" type="presParOf" srcId="{FA06861F-0496-463D-AB9F-E703DD4566BA}" destId="{B3A8D282-E2C5-4255-BE94-4801596075E3}" srcOrd="1" destOrd="0" presId="urn:microsoft.com/office/officeart/2005/8/layout/hierarchy1"/>
    <dgm:cxn modelId="{79D82093-A89F-4707-9C5E-D15683BCF84F}" type="presParOf" srcId="{B3A8D282-E2C5-4255-BE94-4801596075E3}" destId="{561FDBCF-D1F1-4A5B-BEDB-8607C2B18B62}" srcOrd="0" destOrd="0" presId="urn:microsoft.com/office/officeart/2005/8/layout/hierarchy1"/>
    <dgm:cxn modelId="{70D0E495-375A-4571-B634-505231B13ACC}" type="presParOf" srcId="{561FDBCF-D1F1-4A5B-BEDB-8607C2B18B62}" destId="{F4618295-DC09-4EEA-8917-57DAAEBFF586}" srcOrd="0" destOrd="0" presId="urn:microsoft.com/office/officeart/2005/8/layout/hierarchy1"/>
    <dgm:cxn modelId="{3839CAF4-47FE-4E53-A766-881398B0926F}" type="presParOf" srcId="{561FDBCF-D1F1-4A5B-BEDB-8607C2B18B62}" destId="{62082770-9722-42A7-8C39-389F8A41E60E}" srcOrd="1" destOrd="0" presId="urn:microsoft.com/office/officeart/2005/8/layout/hierarchy1"/>
    <dgm:cxn modelId="{F1EB25D0-4EE1-46E6-85A0-09A02B30FEE1}" type="presParOf" srcId="{B3A8D282-E2C5-4255-BE94-4801596075E3}" destId="{814C644B-1308-4C52-91A6-47440C118B89}" srcOrd="1" destOrd="0" presId="urn:microsoft.com/office/officeart/2005/8/layout/hierarchy1"/>
    <dgm:cxn modelId="{024EC101-828A-4DDB-9C90-61A3ECD5D625}" type="presParOf" srcId="{814C644B-1308-4C52-91A6-47440C118B89}" destId="{052EDCE9-66EA-4DE0-BC07-D1EC193F2559}" srcOrd="0" destOrd="0" presId="urn:microsoft.com/office/officeart/2005/8/layout/hierarchy1"/>
    <dgm:cxn modelId="{C95917D9-EDF5-45D3-8BEE-761FE608D031}" type="presParOf" srcId="{814C644B-1308-4C52-91A6-47440C118B89}" destId="{7E4C05E8-3234-40D0-AD84-EFB1B8FAF253}" srcOrd="1" destOrd="0" presId="urn:microsoft.com/office/officeart/2005/8/layout/hierarchy1"/>
    <dgm:cxn modelId="{878C8FB0-02CE-4D09-A840-8931987E0DCD}" type="presParOf" srcId="{7E4C05E8-3234-40D0-AD84-EFB1B8FAF253}" destId="{1D91F8F3-42CE-4155-AD57-8D2A30395D5F}" srcOrd="0" destOrd="0" presId="urn:microsoft.com/office/officeart/2005/8/layout/hierarchy1"/>
    <dgm:cxn modelId="{6EA1632E-1CA5-473B-82D0-404038839CBC}" type="presParOf" srcId="{1D91F8F3-42CE-4155-AD57-8D2A30395D5F}" destId="{0F9A0F1D-3A33-472D-9062-362094A04CC7}" srcOrd="0" destOrd="0" presId="urn:microsoft.com/office/officeart/2005/8/layout/hierarchy1"/>
    <dgm:cxn modelId="{FC19EC4D-2387-4BBC-A498-09001884C1C6}" type="presParOf" srcId="{1D91F8F3-42CE-4155-AD57-8D2A30395D5F}" destId="{02EC22C1-1724-4A35-BA9F-D446AB9B1B60}" srcOrd="1" destOrd="0" presId="urn:microsoft.com/office/officeart/2005/8/layout/hierarchy1"/>
    <dgm:cxn modelId="{B3BD105E-AAA2-4023-BDD0-E555229C0C21}" type="presParOf" srcId="{7E4C05E8-3234-40D0-AD84-EFB1B8FAF253}" destId="{3EB27E4E-0E1B-41F1-960B-0626BDC996E5}" srcOrd="1" destOrd="0" presId="urn:microsoft.com/office/officeart/2005/8/layout/hierarchy1"/>
    <dgm:cxn modelId="{61FBEE1B-280A-4962-AC63-4A9B7D599F4B}" type="presParOf" srcId="{3EB27E4E-0E1B-41F1-960B-0626BDC996E5}" destId="{E309B13B-EBE3-42B7-A910-AF2B5B948817}" srcOrd="0" destOrd="0" presId="urn:microsoft.com/office/officeart/2005/8/layout/hierarchy1"/>
    <dgm:cxn modelId="{7E962CEC-85F7-4E62-B5BE-59352EDC1C9B}" type="presParOf" srcId="{3EB27E4E-0E1B-41F1-960B-0626BDC996E5}" destId="{A9E19D7B-E2B1-4DBD-AC53-98D92CD42526}" srcOrd="1" destOrd="0" presId="urn:microsoft.com/office/officeart/2005/8/layout/hierarchy1"/>
    <dgm:cxn modelId="{FFF7A9E6-66EF-44B9-BA9A-97ED038B5747}" type="presParOf" srcId="{A9E19D7B-E2B1-4DBD-AC53-98D92CD42526}" destId="{1353CC98-02BA-4F55-A1CF-E4BD3592C6E8}" srcOrd="0" destOrd="0" presId="urn:microsoft.com/office/officeart/2005/8/layout/hierarchy1"/>
    <dgm:cxn modelId="{2BDFFF8A-B52C-428F-8692-7F9489B63C60}" type="presParOf" srcId="{1353CC98-02BA-4F55-A1CF-E4BD3592C6E8}" destId="{93DC545F-E6E0-497A-A87D-CE1404FCCE2D}" srcOrd="0" destOrd="0" presId="urn:microsoft.com/office/officeart/2005/8/layout/hierarchy1"/>
    <dgm:cxn modelId="{2EAB035C-AF43-49FE-9485-980C421832CB}" type="presParOf" srcId="{1353CC98-02BA-4F55-A1CF-E4BD3592C6E8}" destId="{693F6880-08AC-4323-A2E8-C2415B7A1188}" srcOrd="1" destOrd="0" presId="urn:microsoft.com/office/officeart/2005/8/layout/hierarchy1"/>
    <dgm:cxn modelId="{6E0E70E2-374B-420E-B2A9-832B7537FE5B}" type="presParOf" srcId="{A9E19D7B-E2B1-4DBD-AC53-98D92CD42526}" destId="{23713C86-CCAC-4E3B-BE4E-7C4A5C700E90}" srcOrd="1" destOrd="0" presId="urn:microsoft.com/office/officeart/2005/8/layout/hierarchy1"/>
    <dgm:cxn modelId="{8524F42F-29D6-43BD-A156-8FA6E5AD3F1A}" type="presParOf" srcId="{23713C86-CCAC-4E3B-BE4E-7C4A5C700E90}" destId="{9993E97C-91A4-4736-BC3D-C679B9B3DD8B}" srcOrd="0" destOrd="0" presId="urn:microsoft.com/office/officeart/2005/8/layout/hierarchy1"/>
    <dgm:cxn modelId="{571B6172-1448-4372-A4E7-10EFC05AFE78}" type="presParOf" srcId="{23713C86-CCAC-4E3B-BE4E-7C4A5C700E90}" destId="{06A8EEDC-FEA0-4451-8940-7DE438802F76}" srcOrd="1" destOrd="0" presId="urn:microsoft.com/office/officeart/2005/8/layout/hierarchy1"/>
    <dgm:cxn modelId="{814BE8A3-2670-43E2-B34E-E09EB0490C1A}" type="presParOf" srcId="{06A8EEDC-FEA0-4451-8940-7DE438802F76}" destId="{3CD5E19F-5E93-4E0E-B9BE-47A632F0A153}" srcOrd="0" destOrd="0" presId="urn:microsoft.com/office/officeart/2005/8/layout/hierarchy1"/>
    <dgm:cxn modelId="{7AE1C691-12E6-4222-91D6-902C87D16684}" type="presParOf" srcId="{3CD5E19F-5E93-4E0E-B9BE-47A632F0A153}" destId="{3297CFFC-7A84-4ED1-82E6-289B460A9744}" srcOrd="0" destOrd="0" presId="urn:microsoft.com/office/officeart/2005/8/layout/hierarchy1"/>
    <dgm:cxn modelId="{C36047AB-79BE-4B6C-8215-F48A2020EA87}" type="presParOf" srcId="{3CD5E19F-5E93-4E0E-B9BE-47A632F0A153}" destId="{0E2C2217-6A05-49BB-96DB-44C6C91709F5}" srcOrd="1" destOrd="0" presId="urn:microsoft.com/office/officeart/2005/8/layout/hierarchy1"/>
    <dgm:cxn modelId="{B34F6770-1ACF-4B3C-B631-DA26B100A6A3}" type="presParOf" srcId="{06A8EEDC-FEA0-4451-8940-7DE438802F76}" destId="{D83F075E-C4D0-4328-9172-2D4096CB0C4E}" srcOrd="1" destOrd="0" presId="urn:microsoft.com/office/officeart/2005/8/layout/hierarchy1"/>
    <dgm:cxn modelId="{719C8662-5D97-465B-B8EF-DAA795D11B95}" type="presParOf" srcId="{5D1A00A0-8918-41DE-BB3A-5AF107716610}" destId="{4554AA89-C61B-448C-B18A-DDF4CF1220B6}" srcOrd="2" destOrd="0" presId="urn:microsoft.com/office/officeart/2005/8/layout/hierarchy1"/>
    <dgm:cxn modelId="{4FBC9527-CE11-4515-B2AD-88B05DC4DC78}" type="presParOf" srcId="{5D1A00A0-8918-41DE-BB3A-5AF107716610}" destId="{DA516699-2DF8-42D2-B5B3-73808B61DC9B}" srcOrd="3" destOrd="0" presId="urn:microsoft.com/office/officeart/2005/8/layout/hierarchy1"/>
    <dgm:cxn modelId="{7130B8F1-6DDF-4DC8-9501-28466310C907}" type="presParOf" srcId="{DA516699-2DF8-42D2-B5B3-73808B61DC9B}" destId="{BC5DAFCB-A724-4F0A-A19C-54CD247B69F8}" srcOrd="0" destOrd="0" presId="urn:microsoft.com/office/officeart/2005/8/layout/hierarchy1"/>
    <dgm:cxn modelId="{59CF69C3-6595-4D77-894E-7AF78231E0A8}" type="presParOf" srcId="{BC5DAFCB-A724-4F0A-A19C-54CD247B69F8}" destId="{DB587552-3BC2-489F-86E8-026ABB3C34FD}" srcOrd="0" destOrd="0" presId="urn:microsoft.com/office/officeart/2005/8/layout/hierarchy1"/>
    <dgm:cxn modelId="{C8E4EDD9-170D-442E-B5D4-E0D7CDCAD74B}" type="presParOf" srcId="{BC5DAFCB-A724-4F0A-A19C-54CD247B69F8}" destId="{00430D10-9FE4-453A-85DF-273AC6F1A803}" srcOrd="1" destOrd="0" presId="urn:microsoft.com/office/officeart/2005/8/layout/hierarchy1"/>
    <dgm:cxn modelId="{EDE82500-D94E-472B-9FF1-676D3B868F8D}" type="presParOf" srcId="{DA516699-2DF8-42D2-B5B3-73808B61DC9B}" destId="{DAFF4B39-611D-4777-8C0A-CEDC1DFBF957}" srcOrd="1" destOrd="0" presId="urn:microsoft.com/office/officeart/2005/8/layout/hierarchy1"/>
    <dgm:cxn modelId="{2C1549B0-8396-453B-ADC2-3B80C17E0941}" type="presParOf" srcId="{DAFF4B39-611D-4777-8C0A-CEDC1DFBF957}" destId="{25939F2B-B9D8-4496-A9A5-7CE181BE5206}" srcOrd="0" destOrd="0" presId="urn:microsoft.com/office/officeart/2005/8/layout/hierarchy1"/>
    <dgm:cxn modelId="{914F62FE-54CB-47FC-8AAE-14222E13575E}" type="presParOf" srcId="{DAFF4B39-611D-4777-8C0A-CEDC1DFBF957}" destId="{0982FBCB-8DCA-4256-AC85-6F12903ACF67}" srcOrd="1" destOrd="0" presId="urn:microsoft.com/office/officeart/2005/8/layout/hierarchy1"/>
    <dgm:cxn modelId="{692EC0F5-8116-4742-B985-95894F44351D}" type="presParOf" srcId="{0982FBCB-8DCA-4256-AC85-6F12903ACF67}" destId="{470CC19B-89D7-45BD-83E0-98DC090A1B01}" srcOrd="0" destOrd="0" presId="urn:microsoft.com/office/officeart/2005/8/layout/hierarchy1"/>
    <dgm:cxn modelId="{6732C083-148B-4060-9866-B413894C6963}" type="presParOf" srcId="{470CC19B-89D7-45BD-83E0-98DC090A1B01}" destId="{A109CADB-F4FF-4952-B2FE-58610BE15C3B}" srcOrd="0" destOrd="0" presId="urn:microsoft.com/office/officeart/2005/8/layout/hierarchy1"/>
    <dgm:cxn modelId="{882B37DA-2DDC-45C4-BC2F-EB267A214E39}" type="presParOf" srcId="{470CC19B-89D7-45BD-83E0-98DC090A1B01}" destId="{3F128DF2-59F1-421A-A928-0FDB3A10CD0A}" srcOrd="1" destOrd="0" presId="urn:microsoft.com/office/officeart/2005/8/layout/hierarchy1"/>
    <dgm:cxn modelId="{E8E21DA0-033C-45C9-B1D3-7F0C712AC1BB}" type="presParOf" srcId="{0982FBCB-8DCA-4256-AC85-6F12903ACF67}" destId="{8BA480E6-0623-4449-B443-59EBE23CD607}" srcOrd="1" destOrd="0" presId="urn:microsoft.com/office/officeart/2005/8/layout/hierarchy1"/>
    <dgm:cxn modelId="{8334F585-DBC7-4B35-B2C1-00E6B8F84FF1}" type="presParOf" srcId="{8BA480E6-0623-4449-B443-59EBE23CD607}" destId="{9D168270-81EE-414C-9233-60AD932017BE}" srcOrd="0" destOrd="0" presId="urn:microsoft.com/office/officeart/2005/8/layout/hierarchy1"/>
    <dgm:cxn modelId="{75A5B6F5-6BDC-4624-B0CB-97031996E7F4}" type="presParOf" srcId="{8BA480E6-0623-4449-B443-59EBE23CD607}" destId="{C0C72947-D13C-4D42-B8E2-4571A033B597}" srcOrd="1" destOrd="0" presId="urn:microsoft.com/office/officeart/2005/8/layout/hierarchy1"/>
    <dgm:cxn modelId="{8C785CE6-6017-453C-A002-70E7832FE085}" type="presParOf" srcId="{C0C72947-D13C-4D42-B8E2-4571A033B597}" destId="{0972ADFA-1E85-4783-B1D3-6F615109B641}" srcOrd="0" destOrd="0" presId="urn:microsoft.com/office/officeart/2005/8/layout/hierarchy1"/>
    <dgm:cxn modelId="{D5F58D14-1FEA-49D1-9441-33A78FE18789}" type="presParOf" srcId="{0972ADFA-1E85-4783-B1D3-6F615109B641}" destId="{AA31679E-9124-4102-B536-28DA9F5611A0}" srcOrd="0" destOrd="0" presId="urn:microsoft.com/office/officeart/2005/8/layout/hierarchy1"/>
    <dgm:cxn modelId="{35A6B957-6557-4066-9CB7-217D62C480AB}" type="presParOf" srcId="{0972ADFA-1E85-4783-B1D3-6F615109B641}" destId="{6BBD7D41-ECC6-4949-87AA-E156D0FF4627}" srcOrd="1" destOrd="0" presId="urn:microsoft.com/office/officeart/2005/8/layout/hierarchy1"/>
    <dgm:cxn modelId="{09BA2672-AFD5-4EE6-9ACD-2BF0628C96EC}" type="presParOf" srcId="{C0C72947-D13C-4D42-B8E2-4571A033B597}" destId="{99262CAE-EECC-4208-A3E0-AA44278ADC3F}" srcOrd="1" destOrd="0" presId="urn:microsoft.com/office/officeart/2005/8/layout/hierarchy1"/>
    <dgm:cxn modelId="{D136603E-FACF-4BDD-9995-2E9BB3BAC85D}" type="presParOf" srcId="{99262CAE-EECC-4208-A3E0-AA44278ADC3F}" destId="{14A577B3-E7AE-4EEA-B450-0D0265537D0C}" srcOrd="0" destOrd="0" presId="urn:microsoft.com/office/officeart/2005/8/layout/hierarchy1"/>
    <dgm:cxn modelId="{7B51F14C-B0A7-453E-B966-863B1C0E608C}" type="presParOf" srcId="{99262CAE-EECC-4208-A3E0-AA44278ADC3F}" destId="{5C5F7048-6299-4672-AC1E-E4E9F1779562}" srcOrd="1" destOrd="0" presId="urn:microsoft.com/office/officeart/2005/8/layout/hierarchy1"/>
    <dgm:cxn modelId="{50C061D3-9D27-4CD5-96DD-BF3F0F8F02B8}" type="presParOf" srcId="{5C5F7048-6299-4672-AC1E-E4E9F1779562}" destId="{39B2275E-8920-40F0-8ADD-F7ADA2E6A9BA}" srcOrd="0" destOrd="0" presId="urn:microsoft.com/office/officeart/2005/8/layout/hierarchy1"/>
    <dgm:cxn modelId="{D8C8601A-1253-4A87-B17E-14DA6BF2D729}" type="presParOf" srcId="{39B2275E-8920-40F0-8ADD-F7ADA2E6A9BA}" destId="{5BA1551F-B3EF-4DC7-89DF-953EC2551D32}" srcOrd="0" destOrd="0" presId="urn:microsoft.com/office/officeart/2005/8/layout/hierarchy1"/>
    <dgm:cxn modelId="{805415E5-5DA0-41CB-9652-61E9C4A7FB77}" type="presParOf" srcId="{39B2275E-8920-40F0-8ADD-F7ADA2E6A9BA}" destId="{9F67021F-B21C-4722-97F9-BCBF6E940D4E}" srcOrd="1" destOrd="0" presId="urn:microsoft.com/office/officeart/2005/8/layout/hierarchy1"/>
    <dgm:cxn modelId="{DED096FD-ED82-425D-B956-853EF755A7AF}" type="presParOf" srcId="{5C5F7048-6299-4672-AC1E-E4E9F1779562}" destId="{BC5A5F33-3062-4ECB-A303-47B03947EC60}" srcOrd="1" destOrd="0" presId="urn:microsoft.com/office/officeart/2005/8/layout/hierarchy1"/>
    <dgm:cxn modelId="{13605C8F-F1C0-4BB7-9ED8-94C43C212C5F}" type="presParOf" srcId="{BC5A5F33-3062-4ECB-A303-47B03947EC60}" destId="{831E1FFD-3F52-4CCD-87B8-E0BBA738F407}" srcOrd="0" destOrd="0" presId="urn:microsoft.com/office/officeart/2005/8/layout/hierarchy1"/>
    <dgm:cxn modelId="{957E3149-D98E-44BE-97B5-9BAF2250BEA7}" type="presParOf" srcId="{BC5A5F33-3062-4ECB-A303-47B03947EC60}" destId="{711F7E8B-6C9D-4AAC-B999-610A40831380}" srcOrd="1" destOrd="0" presId="urn:microsoft.com/office/officeart/2005/8/layout/hierarchy1"/>
    <dgm:cxn modelId="{769BFD87-0C9A-440C-87FA-6EE9257A0DCE}" type="presParOf" srcId="{711F7E8B-6C9D-4AAC-B999-610A40831380}" destId="{2EC89A00-62AF-4104-8293-CEA10C8C2ED1}" srcOrd="0" destOrd="0" presId="urn:microsoft.com/office/officeart/2005/8/layout/hierarchy1"/>
    <dgm:cxn modelId="{86E82AB9-B829-4955-B342-B45B95F3B705}" type="presParOf" srcId="{2EC89A00-62AF-4104-8293-CEA10C8C2ED1}" destId="{6DF1B237-284C-4F0A-88C1-8A495B845E5F}" srcOrd="0" destOrd="0" presId="urn:microsoft.com/office/officeart/2005/8/layout/hierarchy1"/>
    <dgm:cxn modelId="{F3AF8011-0A91-4921-87F4-442836C08BF7}" type="presParOf" srcId="{2EC89A00-62AF-4104-8293-CEA10C8C2ED1}" destId="{754CDE1A-C1C9-467E-A1CF-01DA413BA530}" srcOrd="1" destOrd="0" presId="urn:microsoft.com/office/officeart/2005/8/layout/hierarchy1"/>
    <dgm:cxn modelId="{183B2D7D-6DB9-4235-AD1C-D36696D403B0}" type="presParOf" srcId="{711F7E8B-6C9D-4AAC-B999-610A40831380}" destId="{8C10A5C8-B5BF-4CE6-A2B5-16237B807F35}" srcOrd="1" destOrd="0" presId="urn:microsoft.com/office/officeart/2005/8/layout/hierarchy1"/>
    <dgm:cxn modelId="{D1146E41-B8D0-4BEA-82F6-96C9FD609358}" type="presParOf" srcId="{8C10A5C8-B5BF-4CE6-A2B5-16237B807F35}" destId="{56836015-EC0C-43CC-BD74-AD5138C60B76}" srcOrd="0" destOrd="0" presId="urn:microsoft.com/office/officeart/2005/8/layout/hierarchy1"/>
    <dgm:cxn modelId="{775AE851-30D7-419F-80D3-75ADA5DC6701}" type="presParOf" srcId="{8C10A5C8-B5BF-4CE6-A2B5-16237B807F35}" destId="{754CF668-60B9-47F8-B2DB-CC161A25F855}" srcOrd="1" destOrd="0" presId="urn:microsoft.com/office/officeart/2005/8/layout/hierarchy1"/>
    <dgm:cxn modelId="{30C94AC0-0D58-4EDC-8FF7-81FEC7039C44}" type="presParOf" srcId="{754CF668-60B9-47F8-B2DB-CC161A25F855}" destId="{797D7F82-061F-4698-B27F-9B54E62134A2}" srcOrd="0" destOrd="0" presId="urn:microsoft.com/office/officeart/2005/8/layout/hierarchy1"/>
    <dgm:cxn modelId="{50063513-8BAB-4C1A-9B60-546E24C3A868}" type="presParOf" srcId="{797D7F82-061F-4698-B27F-9B54E62134A2}" destId="{0BFD1FCF-3403-4E73-99E7-6F23345F2681}" srcOrd="0" destOrd="0" presId="urn:microsoft.com/office/officeart/2005/8/layout/hierarchy1"/>
    <dgm:cxn modelId="{94CC25D7-1BF7-43CF-8D72-F012A7F48A01}" type="presParOf" srcId="{797D7F82-061F-4698-B27F-9B54E62134A2}" destId="{E37B67D7-2E40-493F-93DA-179F3099F678}" srcOrd="1" destOrd="0" presId="urn:microsoft.com/office/officeart/2005/8/layout/hierarchy1"/>
    <dgm:cxn modelId="{92FC6051-53AA-498F-93F3-801C4E0797BD}" type="presParOf" srcId="{754CF668-60B9-47F8-B2DB-CC161A25F855}" destId="{AF590121-7F88-4437-9F8E-A7FB645E7221}" srcOrd="1" destOrd="0" presId="urn:microsoft.com/office/officeart/2005/8/layout/hierarchy1"/>
    <dgm:cxn modelId="{5020600E-ED2D-401F-A2FB-F7854E7E27CE}" type="presParOf" srcId="{7D4381FF-E796-4CB9-95A7-F263C80D04AD}" destId="{22E96723-6FF1-4BB3-8119-7A8BF9D06EA6}" srcOrd="4" destOrd="0" presId="urn:microsoft.com/office/officeart/2005/8/layout/hierarchy1"/>
    <dgm:cxn modelId="{78B31670-6069-43EA-B08A-4829A8C801FB}" type="presParOf" srcId="{7D4381FF-E796-4CB9-95A7-F263C80D04AD}" destId="{8A2D9ADC-674B-4366-8AF1-93235E9927BE}" srcOrd="5" destOrd="0" presId="urn:microsoft.com/office/officeart/2005/8/layout/hierarchy1"/>
    <dgm:cxn modelId="{102E0EED-B18F-40E2-8E67-96B64DC208F2}" type="presParOf" srcId="{8A2D9ADC-674B-4366-8AF1-93235E9927BE}" destId="{BAF905A2-B556-4CCB-85BD-5F12B6EB33B7}" srcOrd="0" destOrd="0" presId="urn:microsoft.com/office/officeart/2005/8/layout/hierarchy1"/>
    <dgm:cxn modelId="{B17E5EA5-D00A-42E2-8F28-771D566D45A3}" type="presParOf" srcId="{BAF905A2-B556-4CCB-85BD-5F12B6EB33B7}" destId="{923019B1-C28D-46D8-B3FE-579E08301285}" srcOrd="0" destOrd="0" presId="urn:microsoft.com/office/officeart/2005/8/layout/hierarchy1"/>
    <dgm:cxn modelId="{C7D4461E-E08B-4867-9473-793A287B4B6F}" type="presParOf" srcId="{BAF905A2-B556-4CCB-85BD-5F12B6EB33B7}" destId="{C86F8282-D142-4A60-AFA0-B6C05020ACE4}" srcOrd="1" destOrd="0" presId="urn:microsoft.com/office/officeart/2005/8/layout/hierarchy1"/>
    <dgm:cxn modelId="{14864E0B-530C-4E2D-9A07-80CA42359802}" type="presParOf" srcId="{8A2D9ADC-674B-4366-8AF1-93235E9927BE}" destId="{F83E7899-C559-4DD5-9699-836AC9D3CDC7}" srcOrd="1" destOrd="0" presId="urn:microsoft.com/office/officeart/2005/8/layout/hierarchy1"/>
    <dgm:cxn modelId="{A1D6DCBA-E5F4-49D4-A2A6-6C737CDFF5C2}" type="presParOf" srcId="{F83E7899-C559-4DD5-9699-836AC9D3CDC7}" destId="{6EE7BE11-1343-4838-81D6-8E395E3E119F}" srcOrd="0" destOrd="0" presId="urn:microsoft.com/office/officeart/2005/8/layout/hierarchy1"/>
    <dgm:cxn modelId="{DE3F3109-3C82-4A86-88E5-06D2D43D81A6}" type="presParOf" srcId="{F83E7899-C559-4DD5-9699-836AC9D3CDC7}" destId="{C913E529-0850-48A2-B9C2-5AE5D06E4F79}" srcOrd="1" destOrd="0" presId="urn:microsoft.com/office/officeart/2005/8/layout/hierarchy1"/>
    <dgm:cxn modelId="{E6E061BE-35D8-4608-8487-AADBAA61553D}" type="presParOf" srcId="{C913E529-0850-48A2-B9C2-5AE5D06E4F79}" destId="{15EF1624-5FCB-4D26-9BEE-5B6323BDA5B2}" srcOrd="0" destOrd="0" presId="urn:microsoft.com/office/officeart/2005/8/layout/hierarchy1"/>
    <dgm:cxn modelId="{A7FAC8FA-9E4A-4708-A127-397C1FC04216}" type="presParOf" srcId="{15EF1624-5FCB-4D26-9BEE-5B6323BDA5B2}" destId="{B1831A8D-E02D-4994-B00B-76D89DF2C60F}" srcOrd="0" destOrd="0" presId="urn:microsoft.com/office/officeart/2005/8/layout/hierarchy1"/>
    <dgm:cxn modelId="{254B1EF7-5F61-443A-AB31-9C21C0EBD775}" type="presParOf" srcId="{15EF1624-5FCB-4D26-9BEE-5B6323BDA5B2}" destId="{ED43F8F4-9053-4306-87AE-0B9B6811090F}" srcOrd="1" destOrd="0" presId="urn:microsoft.com/office/officeart/2005/8/layout/hierarchy1"/>
    <dgm:cxn modelId="{E0931875-D6D8-4523-8C01-69CF29636292}" type="presParOf" srcId="{C913E529-0850-48A2-B9C2-5AE5D06E4F79}" destId="{7B4E5BC0-E3A1-4D19-8397-C520C2CA1847}" srcOrd="1" destOrd="0" presId="urn:microsoft.com/office/officeart/2005/8/layout/hierarchy1"/>
    <dgm:cxn modelId="{47A3E9EC-8589-4604-AB17-E166E7DBD956}" type="presParOf" srcId="{7B4E5BC0-E3A1-4D19-8397-C520C2CA1847}" destId="{DA3B0D81-26DD-4F1F-9176-8513212D026B}" srcOrd="0" destOrd="0" presId="urn:microsoft.com/office/officeart/2005/8/layout/hierarchy1"/>
    <dgm:cxn modelId="{992352DA-BBF6-4186-A556-9FBE7D6E8395}" type="presParOf" srcId="{7B4E5BC0-E3A1-4D19-8397-C520C2CA1847}" destId="{45A383DE-AFD3-4520-91C6-2D1EBCD614D6}" srcOrd="1" destOrd="0" presId="urn:microsoft.com/office/officeart/2005/8/layout/hierarchy1"/>
    <dgm:cxn modelId="{62EAF073-1CEC-4C8E-B2C2-0A4F58672181}" type="presParOf" srcId="{45A383DE-AFD3-4520-91C6-2D1EBCD614D6}" destId="{4EF46BC1-0D9C-420D-B3B1-5DAF66AB80D8}" srcOrd="0" destOrd="0" presId="urn:microsoft.com/office/officeart/2005/8/layout/hierarchy1"/>
    <dgm:cxn modelId="{DB32ECA8-8FCA-4DCA-8055-296FAA8FA203}" type="presParOf" srcId="{4EF46BC1-0D9C-420D-B3B1-5DAF66AB80D8}" destId="{12AD9178-CB93-49C3-A474-42708C8524C7}" srcOrd="0" destOrd="0" presId="urn:microsoft.com/office/officeart/2005/8/layout/hierarchy1"/>
    <dgm:cxn modelId="{6C6B048B-5D4A-4AC3-8589-D80BA4BDDC48}" type="presParOf" srcId="{4EF46BC1-0D9C-420D-B3B1-5DAF66AB80D8}" destId="{B86EE452-C34C-47DE-AA51-3D24C1FE4129}" srcOrd="1" destOrd="0" presId="urn:microsoft.com/office/officeart/2005/8/layout/hierarchy1"/>
    <dgm:cxn modelId="{10FAF4E1-771F-416E-BC63-BBD401368F05}" type="presParOf" srcId="{45A383DE-AFD3-4520-91C6-2D1EBCD614D6}" destId="{569418FF-E4A1-4053-A3D5-E4C450F9E02F}" srcOrd="1" destOrd="0" presId="urn:microsoft.com/office/officeart/2005/8/layout/hierarchy1"/>
    <dgm:cxn modelId="{E7CD0601-7960-4A5C-88F3-5E658DD32213}" type="presParOf" srcId="{569418FF-E4A1-4053-A3D5-E4C450F9E02F}" destId="{29118A20-C4F9-4C88-B216-99E7BB116398}" srcOrd="0" destOrd="0" presId="urn:microsoft.com/office/officeart/2005/8/layout/hierarchy1"/>
    <dgm:cxn modelId="{561742B1-16F7-4978-B2DC-F3D056025133}" type="presParOf" srcId="{569418FF-E4A1-4053-A3D5-E4C450F9E02F}" destId="{C64C3CB8-9B00-4408-AA9F-3F0367569611}" srcOrd="1" destOrd="0" presId="urn:microsoft.com/office/officeart/2005/8/layout/hierarchy1"/>
    <dgm:cxn modelId="{AF421362-32FB-491A-847E-DB390C07B012}" type="presParOf" srcId="{C64C3CB8-9B00-4408-AA9F-3F0367569611}" destId="{E50EF926-3EFE-491C-843E-7D7E07484B05}" srcOrd="0" destOrd="0" presId="urn:microsoft.com/office/officeart/2005/8/layout/hierarchy1"/>
    <dgm:cxn modelId="{DC2866B0-C2AB-4E08-8AE9-A98933394721}" type="presParOf" srcId="{E50EF926-3EFE-491C-843E-7D7E07484B05}" destId="{AE4C6DFD-3EBC-4004-B10E-E8DF601B4757}" srcOrd="0" destOrd="0" presId="urn:microsoft.com/office/officeart/2005/8/layout/hierarchy1"/>
    <dgm:cxn modelId="{34CA0E93-E40A-4F81-8411-BAA039076DC4}" type="presParOf" srcId="{E50EF926-3EFE-491C-843E-7D7E07484B05}" destId="{2677650C-81AC-4E03-B28F-A5073C948A64}" srcOrd="1" destOrd="0" presId="urn:microsoft.com/office/officeart/2005/8/layout/hierarchy1"/>
    <dgm:cxn modelId="{6AD86F1B-5246-4450-B01F-E2F5AF1BAB73}" type="presParOf" srcId="{C64C3CB8-9B00-4408-AA9F-3F0367569611}" destId="{EA147ABA-BAAE-4D5D-9E3B-0DFD46FA89D3}" srcOrd="1" destOrd="0" presId="urn:microsoft.com/office/officeart/2005/8/layout/hierarchy1"/>
    <dgm:cxn modelId="{1A20DBF7-5D1C-4364-BAB3-33DF4F7CF4B2}" type="presParOf" srcId="{EA147ABA-BAAE-4D5D-9E3B-0DFD46FA89D3}" destId="{AD209A18-05B2-4FDD-9FA6-FEA4C75202F7}" srcOrd="0" destOrd="0" presId="urn:microsoft.com/office/officeart/2005/8/layout/hierarchy1"/>
    <dgm:cxn modelId="{4E6170AC-3116-44F8-98D5-907BB88A3433}" type="presParOf" srcId="{EA147ABA-BAAE-4D5D-9E3B-0DFD46FA89D3}" destId="{79937A1E-4086-489D-9E10-FA0237ADFDBE}" srcOrd="1" destOrd="0" presId="urn:microsoft.com/office/officeart/2005/8/layout/hierarchy1"/>
    <dgm:cxn modelId="{D175CD89-BDAB-45BC-AF91-1DC2FABFEAA1}" type="presParOf" srcId="{79937A1E-4086-489D-9E10-FA0237ADFDBE}" destId="{F6E2F56C-56ED-4D82-9CC6-E0F58FF71476}" srcOrd="0" destOrd="0" presId="urn:microsoft.com/office/officeart/2005/8/layout/hierarchy1"/>
    <dgm:cxn modelId="{A940C89F-68FF-4031-BB1E-DE67F537E099}" type="presParOf" srcId="{F6E2F56C-56ED-4D82-9CC6-E0F58FF71476}" destId="{EAF70C1B-45B1-4240-9D90-AF7E40A772C9}" srcOrd="0" destOrd="0" presId="urn:microsoft.com/office/officeart/2005/8/layout/hierarchy1"/>
    <dgm:cxn modelId="{FE17D967-B8CE-4F4E-B365-2669A48A280D}" type="presParOf" srcId="{F6E2F56C-56ED-4D82-9CC6-E0F58FF71476}" destId="{0DE7A693-3A7D-4F12-99AA-3295D775B2BF}" srcOrd="1" destOrd="0" presId="urn:microsoft.com/office/officeart/2005/8/layout/hierarchy1"/>
    <dgm:cxn modelId="{2D1F8B27-D231-4CAB-87DD-5BBD4E16AC5D}" type="presParOf" srcId="{79937A1E-4086-489D-9E10-FA0237ADFDBE}" destId="{3309F307-D14B-435B-9AE4-FD7BB7F37B44}" srcOrd="1" destOrd="0" presId="urn:microsoft.com/office/officeart/2005/8/layout/hierarchy1"/>
    <dgm:cxn modelId="{5DC35AB6-B867-407A-AFE3-8FE56E5FF652}" type="presParOf" srcId="{3309F307-D14B-435B-9AE4-FD7BB7F37B44}" destId="{312C86A5-A492-44C2-96BC-D4E4F309B929}" srcOrd="0" destOrd="0" presId="urn:microsoft.com/office/officeart/2005/8/layout/hierarchy1"/>
    <dgm:cxn modelId="{E8BC728F-11A6-4109-9590-106A369D048C}" type="presParOf" srcId="{3309F307-D14B-435B-9AE4-FD7BB7F37B44}" destId="{179CDCE6-10FE-4763-8049-DCD28E361832}" srcOrd="1" destOrd="0" presId="urn:microsoft.com/office/officeart/2005/8/layout/hierarchy1"/>
    <dgm:cxn modelId="{9908714F-8FA5-41EE-9A57-3DB56E2FB759}" type="presParOf" srcId="{179CDCE6-10FE-4763-8049-DCD28E361832}" destId="{734058A6-593D-4B98-A91B-51DC82ADF6EE}" srcOrd="0" destOrd="0" presId="urn:microsoft.com/office/officeart/2005/8/layout/hierarchy1"/>
    <dgm:cxn modelId="{0C14448C-8FBC-424A-888E-384BAE465F6D}" type="presParOf" srcId="{734058A6-593D-4B98-A91B-51DC82ADF6EE}" destId="{BC996449-FDD6-408E-9822-3F837CE36638}" srcOrd="0" destOrd="0" presId="urn:microsoft.com/office/officeart/2005/8/layout/hierarchy1"/>
    <dgm:cxn modelId="{4BDB556A-7D9A-4959-B373-FF8F5CCB6A49}" type="presParOf" srcId="{734058A6-593D-4B98-A91B-51DC82ADF6EE}" destId="{F9607640-2C05-4E3E-A188-82F82185135A}" srcOrd="1" destOrd="0" presId="urn:microsoft.com/office/officeart/2005/8/layout/hierarchy1"/>
    <dgm:cxn modelId="{20AF2809-527B-4232-A71A-E36512FE4E25}" type="presParOf" srcId="{179CDCE6-10FE-4763-8049-DCD28E361832}" destId="{116CD0B2-0A3D-4269-AED5-4E722B32CCA9}" srcOrd="1" destOrd="0" presId="urn:microsoft.com/office/officeart/2005/8/layout/hierarchy1"/>
    <dgm:cxn modelId="{FE8DEF78-22A6-4365-AFB6-D349873DDD3F}" type="presParOf" srcId="{116CD0B2-0A3D-4269-AED5-4E722B32CCA9}" destId="{AEBAF619-DC1A-477A-A852-7A5B6C02C758}" srcOrd="0" destOrd="0" presId="urn:microsoft.com/office/officeart/2005/8/layout/hierarchy1"/>
    <dgm:cxn modelId="{7F1912A6-45AB-4D11-B8BD-CE8F8E5CBA94}" type="presParOf" srcId="{116CD0B2-0A3D-4269-AED5-4E722B32CCA9}" destId="{E060E605-A2CF-4F69-BE94-CE926651D3F3}" srcOrd="1" destOrd="0" presId="urn:microsoft.com/office/officeart/2005/8/layout/hierarchy1"/>
    <dgm:cxn modelId="{A024FB1A-5E3D-4DB0-B967-3E96392874A3}" type="presParOf" srcId="{E060E605-A2CF-4F69-BE94-CE926651D3F3}" destId="{2137036C-5B11-42B8-BC05-AF2ABF9AE7FF}" srcOrd="0" destOrd="0" presId="urn:microsoft.com/office/officeart/2005/8/layout/hierarchy1"/>
    <dgm:cxn modelId="{14008808-6574-4DBE-B7D7-AB5E035E29E6}" type="presParOf" srcId="{2137036C-5B11-42B8-BC05-AF2ABF9AE7FF}" destId="{D8A37915-E23B-4C8D-A16E-DA499111117E}" srcOrd="0" destOrd="0" presId="urn:microsoft.com/office/officeart/2005/8/layout/hierarchy1"/>
    <dgm:cxn modelId="{5249B20D-A323-49A4-B1E2-E3DBC75684C1}" type="presParOf" srcId="{2137036C-5B11-42B8-BC05-AF2ABF9AE7FF}" destId="{E3551C15-C409-42E0-8ED7-5AAA7E75D76D}" srcOrd="1" destOrd="0" presId="urn:microsoft.com/office/officeart/2005/8/layout/hierarchy1"/>
    <dgm:cxn modelId="{1211836C-D342-4B93-8B1B-A0F9AD27BBD1}" type="presParOf" srcId="{E060E605-A2CF-4F69-BE94-CE926651D3F3}" destId="{7B0CD4B0-D474-47E3-87C1-125B6150A4E7}" srcOrd="1" destOrd="0" presId="urn:microsoft.com/office/officeart/2005/8/layout/hierarchy1"/>
    <dgm:cxn modelId="{D839F4E9-0D29-406A-B2D4-DF9DC667F040}" type="presParOf" srcId="{7B0CD4B0-D474-47E3-87C1-125B6150A4E7}" destId="{A5EA3E14-A50B-4FB5-9EDD-AADF8BE2D97B}" srcOrd="0" destOrd="0" presId="urn:microsoft.com/office/officeart/2005/8/layout/hierarchy1"/>
    <dgm:cxn modelId="{056F876D-E6FE-4220-9CE8-CA150659E3B7}" type="presParOf" srcId="{7B0CD4B0-D474-47E3-87C1-125B6150A4E7}" destId="{DEC67513-FFE7-4551-A8F2-021C09A91568}" srcOrd="1" destOrd="0" presId="urn:microsoft.com/office/officeart/2005/8/layout/hierarchy1"/>
    <dgm:cxn modelId="{6ABD1563-B73E-4C97-B3CF-E82EB4F9D376}" type="presParOf" srcId="{DEC67513-FFE7-4551-A8F2-021C09A91568}" destId="{250F2D8F-ED82-4928-ACB0-BB8CB4DF5B84}" srcOrd="0" destOrd="0" presId="urn:microsoft.com/office/officeart/2005/8/layout/hierarchy1"/>
    <dgm:cxn modelId="{8F75B1DA-0D64-4B3D-B92A-897AA6D0F2D9}" type="presParOf" srcId="{250F2D8F-ED82-4928-ACB0-BB8CB4DF5B84}" destId="{82C31F27-3064-48E1-A027-10DB6CDC85FC}" srcOrd="0" destOrd="0" presId="urn:microsoft.com/office/officeart/2005/8/layout/hierarchy1"/>
    <dgm:cxn modelId="{C7E1C7AF-675D-49B1-A652-5D4DC6BCC93F}" type="presParOf" srcId="{250F2D8F-ED82-4928-ACB0-BB8CB4DF5B84}" destId="{E7184D4C-3F5E-4BC7-9065-4AAAD006817F}" srcOrd="1" destOrd="0" presId="urn:microsoft.com/office/officeart/2005/8/layout/hierarchy1"/>
    <dgm:cxn modelId="{820B6930-903F-4773-B778-DBF4B5359897}" type="presParOf" srcId="{DEC67513-FFE7-4551-A8F2-021C09A91568}" destId="{B972EF5B-1B45-4A97-9BA1-9CF8730C5D6A}" srcOrd="1" destOrd="0" presId="urn:microsoft.com/office/officeart/2005/8/layout/hierarchy1"/>
    <dgm:cxn modelId="{A49193D3-4B1E-487B-8567-E6A1970D274D}" type="presParOf" srcId="{569418FF-E4A1-4053-A3D5-E4C450F9E02F}" destId="{8ADC7D21-23A9-4A86-B238-D131A2DB6394}" srcOrd="2" destOrd="0" presId="urn:microsoft.com/office/officeart/2005/8/layout/hierarchy1"/>
    <dgm:cxn modelId="{9CC14C61-E2B0-45FC-B78B-00A0C708A62F}" type="presParOf" srcId="{569418FF-E4A1-4053-A3D5-E4C450F9E02F}" destId="{AD8E356C-A3BC-4799-A8FC-B537B8E02588}" srcOrd="3" destOrd="0" presId="urn:microsoft.com/office/officeart/2005/8/layout/hierarchy1"/>
    <dgm:cxn modelId="{40434024-EC94-4E47-B658-5DBB0E28E43D}" type="presParOf" srcId="{AD8E356C-A3BC-4799-A8FC-B537B8E02588}" destId="{5C5534CC-8E11-4F59-8B3D-F9A6879881E9}" srcOrd="0" destOrd="0" presId="urn:microsoft.com/office/officeart/2005/8/layout/hierarchy1"/>
    <dgm:cxn modelId="{08314A60-B0FF-47D3-8026-0355066FFA40}" type="presParOf" srcId="{5C5534CC-8E11-4F59-8B3D-F9A6879881E9}" destId="{66921DC7-CA98-4D27-ADF5-E2FA56B642AD}" srcOrd="0" destOrd="0" presId="urn:microsoft.com/office/officeart/2005/8/layout/hierarchy1"/>
    <dgm:cxn modelId="{56BD5D7C-87DA-41F4-992A-DD34BE02AC8B}" type="presParOf" srcId="{5C5534CC-8E11-4F59-8B3D-F9A6879881E9}" destId="{692930FE-D1A0-4D46-8032-02CC6604C0CB}" srcOrd="1" destOrd="0" presId="urn:microsoft.com/office/officeart/2005/8/layout/hierarchy1"/>
    <dgm:cxn modelId="{B6222148-6AD6-44CD-9622-80DE012D1128}" type="presParOf" srcId="{AD8E356C-A3BC-4799-A8FC-B537B8E02588}" destId="{BF2B041A-A74A-479D-8987-6C90B5C6D33B}" srcOrd="1" destOrd="0" presId="urn:microsoft.com/office/officeart/2005/8/layout/hierarchy1"/>
    <dgm:cxn modelId="{1BDBB47F-6C9B-433C-A282-039EE4C7D9F5}" type="presParOf" srcId="{BF2B041A-A74A-479D-8987-6C90B5C6D33B}" destId="{71020CB4-0817-41F7-B31A-639C799E96CA}" srcOrd="0" destOrd="0" presId="urn:microsoft.com/office/officeart/2005/8/layout/hierarchy1"/>
    <dgm:cxn modelId="{97C45F39-2603-4043-B8A8-63E82607355F}" type="presParOf" srcId="{BF2B041A-A74A-479D-8987-6C90B5C6D33B}" destId="{543DC30B-F43B-4726-8929-00CDA77C2E48}" srcOrd="1" destOrd="0" presId="urn:microsoft.com/office/officeart/2005/8/layout/hierarchy1"/>
    <dgm:cxn modelId="{B2BA7755-9512-4AB3-A2D6-F7CB10B006B3}" type="presParOf" srcId="{543DC30B-F43B-4726-8929-00CDA77C2E48}" destId="{68B3F4D1-E241-4607-9FF5-3DBC164BF4A2}" srcOrd="0" destOrd="0" presId="urn:microsoft.com/office/officeart/2005/8/layout/hierarchy1"/>
    <dgm:cxn modelId="{3CC2D2D8-F5FB-4620-AC10-4059BA14CE45}" type="presParOf" srcId="{68B3F4D1-E241-4607-9FF5-3DBC164BF4A2}" destId="{A27136FA-0AB8-43BF-A359-BD8327DD5A6B}" srcOrd="0" destOrd="0" presId="urn:microsoft.com/office/officeart/2005/8/layout/hierarchy1"/>
    <dgm:cxn modelId="{C54841C1-376A-4D5E-997C-974038676B87}" type="presParOf" srcId="{68B3F4D1-E241-4607-9FF5-3DBC164BF4A2}" destId="{9F1C3C38-3C4B-45D7-83F5-629E6D8504FF}" srcOrd="1" destOrd="0" presId="urn:microsoft.com/office/officeart/2005/8/layout/hierarchy1"/>
    <dgm:cxn modelId="{0480C783-C283-4216-B0E3-DF731F88D1DA}" type="presParOf" srcId="{543DC30B-F43B-4726-8929-00CDA77C2E48}" destId="{6F9A188F-F37E-4523-AA3D-D9B5B0217D21}" srcOrd="1" destOrd="0" presId="urn:microsoft.com/office/officeart/2005/8/layout/hierarchy1"/>
    <dgm:cxn modelId="{96A3C881-0259-4DD1-AC0E-8631D51C28D0}" type="presParOf" srcId="{7B4E5BC0-E3A1-4D19-8397-C520C2CA1847}" destId="{24C92D1D-CE32-49E2-B372-219CE57634DE}" srcOrd="2" destOrd="0" presId="urn:microsoft.com/office/officeart/2005/8/layout/hierarchy1"/>
    <dgm:cxn modelId="{08FD2992-1B22-4F4F-8FFD-9A4E2866979E}" type="presParOf" srcId="{7B4E5BC0-E3A1-4D19-8397-C520C2CA1847}" destId="{523C0A74-7C1C-425A-8922-3A66F66ABC07}" srcOrd="3" destOrd="0" presId="urn:microsoft.com/office/officeart/2005/8/layout/hierarchy1"/>
    <dgm:cxn modelId="{5475CF90-9640-4536-88B3-ACA7FADF7F92}" type="presParOf" srcId="{523C0A74-7C1C-425A-8922-3A66F66ABC07}" destId="{0CB015DE-E90E-4AFC-A5DE-64E49743633E}" srcOrd="0" destOrd="0" presId="urn:microsoft.com/office/officeart/2005/8/layout/hierarchy1"/>
    <dgm:cxn modelId="{7B94A6FE-9F49-48C5-AFDA-9C8E7A0C393C}" type="presParOf" srcId="{0CB015DE-E90E-4AFC-A5DE-64E49743633E}" destId="{66CDE381-4184-4DE0-8D81-75D694AB20F6}" srcOrd="0" destOrd="0" presId="urn:microsoft.com/office/officeart/2005/8/layout/hierarchy1"/>
    <dgm:cxn modelId="{4286F3E7-8219-4880-A0E5-740690FBE43E}" type="presParOf" srcId="{0CB015DE-E90E-4AFC-A5DE-64E49743633E}" destId="{379030AA-39D8-4423-856D-CE9C3B431F8F}" srcOrd="1" destOrd="0" presId="urn:microsoft.com/office/officeart/2005/8/layout/hierarchy1"/>
    <dgm:cxn modelId="{F26A0FA5-6722-400F-BAC0-1D9808BE64FF}" type="presParOf" srcId="{523C0A74-7C1C-425A-8922-3A66F66ABC07}" destId="{C714807D-8C13-4985-943A-112C5CBE6003}" srcOrd="1" destOrd="0" presId="urn:microsoft.com/office/officeart/2005/8/layout/hierarchy1"/>
    <dgm:cxn modelId="{483BA282-CA28-4735-A74B-7931912743BF}" type="presParOf" srcId="{C714807D-8C13-4985-943A-112C5CBE6003}" destId="{2F2F4C0D-F801-4638-B7F6-3F5C2AC59FC6}" srcOrd="0" destOrd="0" presId="urn:microsoft.com/office/officeart/2005/8/layout/hierarchy1"/>
    <dgm:cxn modelId="{E9E83CB6-71E2-42E7-A309-EB05255AB3C8}" type="presParOf" srcId="{C714807D-8C13-4985-943A-112C5CBE6003}" destId="{550DCC10-13F5-4638-8BA3-B475D303B942}" srcOrd="1" destOrd="0" presId="urn:microsoft.com/office/officeart/2005/8/layout/hierarchy1"/>
    <dgm:cxn modelId="{53284504-6F7A-4765-AE53-8A64C49A3CC6}" type="presParOf" srcId="{550DCC10-13F5-4638-8BA3-B475D303B942}" destId="{857147EF-005A-4D16-9F24-1F1D8DDDB6F9}" srcOrd="0" destOrd="0" presId="urn:microsoft.com/office/officeart/2005/8/layout/hierarchy1"/>
    <dgm:cxn modelId="{63DD37C0-27BF-4B5C-8D77-E946730C5E11}" type="presParOf" srcId="{857147EF-005A-4D16-9F24-1F1D8DDDB6F9}" destId="{239E4ADD-7703-48EF-A7B3-9E92E950521B}" srcOrd="0" destOrd="0" presId="urn:microsoft.com/office/officeart/2005/8/layout/hierarchy1"/>
    <dgm:cxn modelId="{BE6E5096-8525-4E38-87CE-D1B5BBC7A148}" type="presParOf" srcId="{857147EF-005A-4D16-9F24-1F1D8DDDB6F9}" destId="{B25608F4-52EF-4CF4-BCA0-6EC927A7E7FB}" srcOrd="1" destOrd="0" presId="urn:microsoft.com/office/officeart/2005/8/layout/hierarchy1"/>
    <dgm:cxn modelId="{B28A2EE1-EFA1-4803-881E-C6B193A308AD}" type="presParOf" srcId="{550DCC10-13F5-4638-8BA3-B475D303B942}" destId="{CFA5D397-3D2D-453A-B6A1-86A2C3BADD73}" srcOrd="1" destOrd="0" presId="urn:microsoft.com/office/officeart/2005/8/layout/hierarchy1"/>
    <dgm:cxn modelId="{FD72950C-A7AA-463D-BFC8-86DDAD3B2AF4}" type="presParOf" srcId="{CFA5D397-3D2D-453A-B6A1-86A2C3BADD73}" destId="{C85AF8AC-54BE-45EF-8E59-B3D36C3E85F4}" srcOrd="0" destOrd="0" presId="urn:microsoft.com/office/officeart/2005/8/layout/hierarchy1"/>
    <dgm:cxn modelId="{1434DEE0-3B84-4652-957E-A67A4DABEAA5}" type="presParOf" srcId="{CFA5D397-3D2D-453A-B6A1-86A2C3BADD73}" destId="{80625DB3-8F08-411B-B15B-49C0BF3C53C8}" srcOrd="1" destOrd="0" presId="urn:microsoft.com/office/officeart/2005/8/layout/hierarchy1"/>
    <dgm:cxn modelId="{B81BB420-5FF1-43BD-8746-178E346A25EC}" type="presParOf" srcId="{80625DB3-8F08-411B-B15B-49C0BF3C53C8}" destId="{35566456-F255-4BAC-B612-2E0322D11E42}" srcOrd="0" destOrd="0" presId="urn:microsoft.com/office/officeart/2005/8/layout/hierarchy1"/>
    <dgm:cxn modelId="{4C399EF1-79D7-4F89-A744-D67C768EC09C}" type="presParOf" srcId="{35566456-F255-4BAC-B612-2E0322D11E42}" destId="{B3F89C8E-D21D-4B11-9CD8-F47AFF01FC41}" srcOrd="0" destOrd="0" presId="urn:microsoft.com/office/officeart/2005/8/layout/hierarchy1"/>
    <dgm:cxn modelId="{B890A41E-EEAA-4D75-9F3C-8E240BFC2700}" type="presParOf" srcId="{35566456-F255-4BAC-B612-2E0322D11E42}" destId="{DC83C612-A68C-4F4D-8BF0-ED123FDC566E}" srcOrd="1" destOrd="0" presId="urn:microsoft.com/office/officeart/2005/8/layout/hierarchy1"/>
    <dgm:cxn modelId="{1F56B16C-434F-42CB-8ABF-F4FC12277290}" type="presParOf" srcId="{80625DB3-8F08-411B-B15B-49C0BF3C53C8}" destId="{1813E0D8-4699-4BB4-A00C-4542F21C7A5A}" srcOrd="1" destOrd="0" presId="urn:microsoft.com/office/officeart/2005/8/layout/hierarchy1"/>
    <dgm:cxn modelId="{E9391C98-BAD3-4271-9AEA-B00B95342596}" type="presParOf" srcId="{C714807D-8C13-4985-943A-112C5CBE6003}" destId="{B006454A-D412-4C37-A567-0ED225A5159A}" srcOrd="2" destOrd="0" presId="urn:microsoft.com/office/officeart/2005/8/layout/hierarchy1"/>
    <dgm:cxn modelId="{EBDE8940-179A-4F02-B1EA-82CDB7FC153B}" type="presParOf" srcId="{C714807D-8C13-4985-943A-112C5CBE6003}" destId="{C3A46B38-7D87-496B-968B-6E964D3152E2}" srcOrd="3" destOrd="0" presId="urn:microsoft.com/office/officeart/2005/8/layout/hierarchy1"/>
    <dgm:cxn modelId="{5284AD02-851E-4372-8DF4-D18EFC2A260C}" type="presParOf" srcId="{C3A46B38-7D87-496B-968B-6E964D3152E2}" destId="{15A53252-EC86-4AA6-8344-1DAE5A6527F4}" srcOrd="0" destOrd="0" presId="urn:microsoft.com/office/officeart/2005/8/layout/hierarchy1"/>
    <dgm:cxn modelId="{AD78E4AA-5B09-4ADB-BA48-B9FEC1ADC1B7}" type="presParOf" srcId="{15A53252-EC86-4AA6-8344-1DAE5A6527F4}" destId="{8994DC25-7F89-497E-A2AF-D8A3C957CC78}" srcOrd="0" destOrd="0" presId="urn:microsoft.com/office/officeart/2005/8/layout/hierarchy1"/>
    <dgm:cxn modelId="{4B37D1B5-58E0-4167-B500-C8E876F10CBE}" type="presParOf" srcId="{15A53252-EC86-4AA6-8344-1DAE5A6527F4}" destId="{501C0E6D-5E5E-4F00-AAD3-6D5C2C3B4936}" srcOrd="1" destOrd="0" presId="urn:microsoft.com/office/officeart/2005/8/layout/hierarchy1"/>
    <dgm:cxn modelId="{9E7109F4-AC3E-4ABE-BD82-318296DCB4E8}" type="presParOf" srcId="{C3A46B38-7D87-496B-968B-6E964D3152E2}" destId="{3BD9E25F-0D80-4B5A-9A2A-E83C32484BD8}" srcOrd="1" destOrd="0" presId="urn:microsoft.com/office/officeart/2005/8/layout/hierarchy1"/>
    <dgm:cxn modelId="{D4926E3C-10BB-45EC-B389-8166DA94A8F1}" type="presParOf" srcId="{3BD9E25F-0D80-4B5A-9A2A-E83C32484BD8}" destId="{493A9F2F-D7B9-48A6-BDD9-78CF5F313005}" srcOrd="0" destOrd="0" presId="urn:microsoft.com/office/officeart/2005/8/layout/hierarchy1"/>
    <dgm:cxn modelId="{A0923F71-388A-4797-B0F2-CCDB7E87479F}" type="presParOf" srcId="{3BD9E25F-0D80-4B5A-9A2A-E83C32484BD8}" destId="{1DAD7B5F-5E06-4149-AEC5-57AF8046C02B}" srcOrd="1" destOrd="0" presId="urn:microsoft.com/office/officeart/2005/8/layout/hierarchy1"/>
    <dgm:cxn modelId="{E58345D1-E1E7-4BB0-9461-5D685E36B6B1}" type="presParOf" srcId="{1DAD7B5F-5E06-4149-AEC5-57AF8046C02B}" destId="{50E5DD3B-48A9-4AAC-9211-B1DF57A46DE1}" srcOrd="0" destOrd="0" presId="urn:microsoft.com/office/officeart/2005/8/layout/hierarchy1"/>
    <dgm:cxn modelId="{84EB363A-66DE-40FC-AB7F-D89E0F7FC2AB}" type="presParOf" srcId="{50E5DD3B-48A9-4AAC-9211-B1DF57A46DE1}" destId="{8DD3F738-60E2-4183-9109-077AFCAE127C}" srcOrd="0" destOrd="0" presId="urn:microsoft.com/office/officeart/2005/8/layout/hierarchy1"/>
    <dgm:cxn modelId="{EEC370FA-364F-4FC8-B2E6-E59503838302}" type="presParOf" srcId="{50E5DD3B-48A9-4AAC-9211-B1DF57A46DE1}" destId="{71F068B7-D450-4275-A995-1BA11A9F8789}" srcOrd="1" destOrd="0" presId="urn:microsoft.com/office/officeart/2005/8/layout/hierarchy1"/>
    <dgm:cxn modelId="{49A59557-8F19-453E-A86E-2AFF8FE14AE8}" type="presParOf" srcId="{1DAD7B5F-5E06-4149-AEC5-57AF8046C02B}" destId="{578458F6-714B-414C-91A8-9F896086C7E1}" srcOrd="1" destOrd="0" presId="urn:microsoft.com/office/officeart/2005/8/layout/hierarchy1"/>
    <dgm:cxn modelId="{9293ADB9-C452-4F2E-ABD5-38943A204125}" type="presParOf" srcId="{578458F6-714B-414C-91A8-9F896086C7E1}" destId="{E294049E-663C-4A65-8288-3188F7F7365C}" srcOrd="0" destOrd="0" presId="urn:microsoft.com/office/officeart/2005/8/layout/hierarchy1"/>
    <dgm:cxn modelId="{4CEE8029-74D6-4238-B10B-C973173397AD}" type="presParOf" srcId="{578458F6-714B-414C-91A8-9F896086C7E1}" destId="{03837B20-DD86-4C54-9D0A-5637C11ABC9F}" srcOrd="1" destOrd="0" presId="urn:microsoft.com/office/officeart/2005/8/layout/hierarchy1"/>
    <dgm:cxn modelId="{EEE42425-1ACC-4311-BA04-CEA6025A7EE7}" type="presParOf" srcId="{03837B20-DD86-4C54-9D0A-5637C11ABC9F}" destId="{F0C3A7C9-FC33-478E-AE92-BE14961E8270}" srcOrd="0" destOrd="0" presId="urn:microsoft.com/office/officeart/2005/8/layout/hierarchy1"/>
    <dgm:cxn modelId="{D6B4978E-8B1F-4944-A775-8CED010D54A0}" type="presParOf" srcId="{F0C3A7C9-FC33-478E-AE92-BE14961E8270}" destId="{A9A18213-A559-4CB4-83A8-7591C94A4629}" srcOrd="0" destOrd="0" presId="urn:microsoft.com/office/officeart/2005/8/layout/hierarchy1"/>
    <dgm:cxn modelId="{3174CA26-8DE5-40AA-9954-87ACF96F2E35}" type="presParOf" srcId="{F0C3A7C9-FC33-478E-AE92-BE14961E8270}" destId="{B7F8A146-025E-4DEE-ADC2-6F1682EE7410}" srcOrd="1" destOrd="0" presId="urn:microsoft.com/office/officeart/2005/8/layout/hierarchy1"/>
    <dgm:cxn modelId="{5AA61EDC-2374-46FF-8764-B004193127D8}" type="presParOf" srcId="{03837B20-DD86-4C54-9D0A-5637C11ABC9F}" destId="{262A227E-2FEB-4A6E-A4EA-D0059D12327D}" srcOrd="1" destOrd="0" presId="urn:microsoft.com/office/officeart/2005/8/layout/hierarchy1"/>
    <dgm:cxn modelId="{F9BDCDCF-D378-436F-8327-E2785635709F}" type="presParOf" srcId="{262A227E-2FEB-4A6E-A4EA-D0059D12327D}" destId="{43F2918D-06B9-4444-A919-AA2ED0DFD1E5}" srcOrd="0" destOrd="0" presId="urn:microsoft.com/office/officeart/2005/8/layout/hierarchy1"/>
    <dgm:cxn modelId="{65E4401D-86FF-42AF-90A1-A921CA605315}" type="presParOf" srcId="{262A227E-2FEB-4A6E-A4EA-D0059D12327D}" destId="{6E58D774-220C-43A5-8C53-EB8B912CDFF7}" srcOrd="1" destOrd="0" presId="urn:microsoft.com/office/officeart/2005/8/layout/hierarchy1"/>
    <dgm:cxn modelId="{B7C82DFF-59E3-436E-BC93-DC23FA1273F2}" type="presParOf" srcId="{6E58D774-220C-43A5-8C53-EB8B912CDFF7}" destId="{FF42B3A4-6339-496D-8609-EF9919C6B27E}" srcOrd="0" destOrd="0" presId="urn:microsoft.com/office/officeart/2005/8/layout/hierarchy1"/>
    <dgm:cxn modelId="{5DDFE4B7-D396-4747-A0EF-15AE484994A9}" type="presParOf" srcId="{FF42B3A4-6339-496D-8609-EF9919C6B27E}" destId="{011662F6-1435-486C-B8C3-662E5BC14AB3}" srcOrd="0" destOrd="0" presId="urn:microsoft.com/office/officeart/2005/8/layout/hierarchy1"/>
    <dgm:cxn modelId="{FCEDA906-8798-4A02-A9DA-15FB23975F63}" type="presParOf" srcId="{FF42B3A4-6339-496D-8609-EF9919C6B27E}" destId="{40F62A20-18A0-4A1B-ACE3-19199B723770}" srcOrd="1" destOrd="0" presId="urn:microsoft.com/office/officeart/2005/8/layout/hierarchy1"/>
    <dgm:cxn modelId="{8F1B4AC9-1109-4996-94D7-6DADE2C2EB72}" type="presParOf" srcId="{6E58D774-220C-43A5-8C53-EB8B912CDFF7}" destId="{A3E6C9A6-E774-4744-8F38-5A47CB25FEB8}" srcOrd="1" destOrd="0" presId="urn:microsoft.com/office/officeart/2005/8/layout/hierarchy1"/>
    <dgm:cxn modelId="{68517559-A06A-408F-AC5C-AA77F7D9B0CC}" type="presParOf" srcId="{A3E6C9A6-E774-4744-8F38-5A47CB25FEB8}" destId="{1BFE3428-4413-4A5E-8680-15AF316E93E7}" srcOrd="0" destOrd="0" presId="urn:microsoft.com/office/officeart/2005/8/layout/hierarchy1"/>
    <dgm:cxn modelId="{7640EAC4-1024-40F6-8B1D-21DCA773B5E8}" type="presParOf" srcId="{A3E6C9A6-E774-4744-8F38-5A47CB25FEB8}" destId="{D581E379-2699-4B2C-B007-0F462A927D0E}" srcOrd="1" destOrd="0" presId="urn:microsoft.com/office/officeart/2005/8/layout/hierarchy1"/>
    <dgm:cxn modelId="{134990C0-8A29-437D-8F77-4109E5E1ED99}" type="presParOf" srcId="{D581E379-2699-4B2C-B007-0F462A927D0E}" destId="{0AEE1DDB-1A41-4BFB-85A0-5E331DE70BCB}" srcOrd="0" destOrd="0" presId="urn:microsoft.com/office/officeart/2005/8/layout/hierarchy1"/>
    <dgm:cxn modelId="{CC620EA4-E831-4B50-9634-77167CF5AEEE}" type="presParOf" srcId="{0AEE1DDB-1A41-4BFB-85A0-5E331DE70BCB}" destId="{72C0406F-1E82-4CED-90DE-4C821445436C}" srcOrd="0" destOrd="0" presId="urn:microsoft.com/office/officeart/2005/8/layout/hierarchy1"/>
    <dgm:cxn modelId="{146F692E-0A8F-4496-9A78-D403EA0C11BF}" type="presParOf" srcId="{0AEE1DDB-1A41-4BFB-85A0-5E331DE70BCB}" destId="{BA3A0651-6ACD-409A-ABCB-07AB6F48EC4E}" srcOrd="1" destOrd="0" presId="urn:microsoft.com/office/officeart/2005/8/layout/hierarchy1"/>
    <dgm:cxn modelId="{113B21DF-CC4A-4A96-880E-7E6205CE2019}" type="presParOf" srcId="{D581E379-2699-4B2C-B007-0F462A927D0E}" destId="{4553C4B4-457D-4E22-83D8-2365914C9D4C}" srcOrd="1" destOrd="0" presId="urn:microsoft.com/office/officeart/2005/8/layout/hierarchy1"/>
    <dgm:cxn modelId="{2B1DD264-7D93-4FD9-B313-2D7BC07CA658}" type="presParOf" srcId="{A3E6C9A6-E774-4744-8F38-5A47CB25FEB8}" destId="{F010FA6B-938A-4D05-BC32-F6849AFBC21D}" srcOrd="2" destOrd="0" presId="urn:microsoft.com/office/officeart/2005/8/layout/hierarchy1"/>
    <dgm:cxn modelId="{F85B8372-036F-430F-B683-D80A12F3C364}" type="presParOf" srcId="{A3E6C9A6-E774-4744-8F38-5A47CB25FEB8}" destId="{EE24920E-B157-4E3F-BB72-641DEC206E86}" srcOrd="3" destOrd="0" presId="urn:microsoft.com/office/officeart/2005/8/layout/hierarchy1"/>
    <dgm:cxn modelId="{9B8F8E3F-2275-4423-8613-B29895DC419D}" type="presParOf" srcId="{EE24920E-B157-4E3F-BB72-641DEC206E86}" destId="{EF6FC608-3EC1-4B89-8550-EE83D5C616FA}" srcOrd="0" destOrd="0" presId="urn:microsoft.com/office/officeart/2005/8/layout/hierarchy1"/>
    <dgm:cxn modelId="{3ABD9F7E-A474-40F8-B8B3-1629BD2B1279}" type="presParOf" srcId="{EF6FC608-3EC1-4B89-8550-EE83D5C616FA}" destId="{6AF9DDAE-C76D-4058-86BB-0317F347C331}" srcOrd="0" destOrd="0" presId="urn:microsoft.com/office/officeart/2005/8/layout/hierarchy1"/>
    <dgm:cxn modelId="{0780A538-E14E-4115-B876-850755D3BB12}" type="presParOf" srcId="{EF6FC608-3EC1-4B89-8550-EE83D5C616FA}" destId="{7EEEB6B5-31AD-43FC-8A97-E3F55E9A2B22}" srcOrd="1" destOrd="0" presId="urn:microsoft.com/office/officeart/2005/8/layout/hierarchy1"/>
    <dgm:cxn modelId="{1E949AED-9625-4505-87D9-39FB4F042857}" type="presParOf" srcId="{EE24920E-B157-4E3F-BB72-641DEC206E86}" destId="{A551FA08-F7A9-497E-B714-A4E9CAE2047D}" srcOrd="1" destOrd="0" presId="urn:microsoft.com/office/officeart/2005/8/layout/hierarchy1"/>
    <dgm:cxn modelId="{206BAC2A-0C7E-4355-84F8-4138E414879C}" type="presParOf" srcId="{578458F6-714B-414C-91A8-9F896086C7E1}" destId="{1D1C0644-03A7-40DF-8695-1BAB415D2D9B}" srcOrd="2" destOrd="0" presId="urn:microsoft.com/office/officeart/2005/8/layout/hierarchy1"/>
    <dgm:cxn modelId="{F38662C2-8EB4-4F1A-BD49-54AC85AEF7CC}" type="presParOf" srcId="{578458F6-714B-414C-91A8-9F896086C7E1}" destId="{436A073F-E002-4228-B1E5-DB578C575983}" srcOrd="3" destOrd="0" presId="urn:microsoft.com/office/officeart/2005/8/layout/hierarchy1"/>
    <dgm:cxn modelId="{35A059C5-EF83-4668-AC1B-EAB26871C88A}" type="presParOf" srcId="{436A073F-E002-4228-B1E5-DB578C575983}" destId="{053DDD3A-447D-4F03-AB6F-76D6E1393347}" srcOrd="0" destOrd="0" presId="urn:microsoft.com/office/officeart/2005/8/layout/hierarchy1"/>
    <dgm:cxn modelId="{959FAFBA-2285-48FC-BF3D-3C40825F9FF9}" type="presParOf" srcId="{053DDD3A-447D-4F03-AB6F-76D6E1393347}" destId="{06D43E6E-CF33-44DB-B8B0-AD1FD0B02372}" srcOrd="0" destOrd="0" presId="urn:microsoft.com/office/officeart/2005/8/layout/hierarchy1"/>
    <dgm:cxn modelId="{DE101796-CEA9-4CAA-AFDB-850AF19516A1}" type="presParOf" srcId="{053DDD3A-447D-4F03-AB6F-76D6E1393347}" destId="{CED7EE9C-8ED6-4DC7-B9CC-7CCF5E0F9D46}" srcOrd="1" destOrd="0" presId="urn:microsoft.com/office/officeart/2005/8/layout/hierarchy1"/>
    <dgm:cxn modelId="{D3CA9E91-9682-4EE8-A563-8213352A7CDB}" type="presParOf" srcId="{436A073F-E002-4228-B1E5-DB578C575983}" destId="{5FB577A5-5754-4A15-B4B7-CC9DD193469D}" srcOrd="1" destOrd="0" presId="urn:microsoft.com/office/officeart/2005/8/layout/hierarchy1"/>
    <dgm:cxn modelId="{13355760-1C9B-469F-8994-C76686591330}" type="presParOf" srcId="{5FB577A5-5754-4A15-B4B7-CC9DD193469D}" destId="{6032BC09-9996-4268-A490-FA17319086AD}" srcOrd="0" destOrd="0" presId="urn:microsoft.com/office/officeart/2005/8/layout/hierarchy1"/>
    <dgm:cxn modelId="{5053EAB7-DEAD-467F-8FBD-E9717E68A46C}" type="presParOf" srcId="{5FB577A5-5754-4A15-B4B7-CC9DD193469D}" destId="{F89AB050-42EE-41DB-9C0F-4A6EE2C152D1}" srcOrd="1" destOrd="0" presId="urn:microsoft.com/office/officeart/2005/8/layout/hierarchy1"/>
    <dgm:cxn modelId="{EDC2532D-5EB7-42D2-B635-C222D872AE3F}" type="presParOf" srcId="{F89AB050-42EE-41DB-9C0F-4A6EE2C152D1}" destId="{9E48BF6F-5407-47A8-B285-26F80E8D9BAD}" srcOrd="0" destOrd="0" presId="urn:microsoft.com/office/officeart/2005/8/layout/hierarchy1"/>
    <dgm:cxn modelId="{E806A145-1220-4AAC-A6C8-78B73A996108}" type="presParOf" srcId="{9E48BF6F-5407-47A8-B285-26F80E8D9BAD}" destId="{AA3724EC-2376-4A72-A50C-0F179DE93AE4}" srcOrd="0" destOrd="0" presId="urn:microsoft.com/office/officeart/2005/8/layout/hierarchy1"/>
    <dgm:cxn modelId="{AD899C81-7F70-4B2B-8834-6472C5BDAA15}" type="presParOf" srcId="{9E48BF6F-5407-47A8-B285-26F80E8D9BAD}" destId="{A4224F39-06F9-41E6-A439-B5264B4863E3}" srcOrd="1" destOrd="0" presId="urn:microsoft.com/office/officeart/2005/8/layout/hierarchy1"/>
    <dgm:cxn modelId="{3973AECB-6D0D-4ECD-BB65-073C8F21A29B}" type="presParOf" srcId="{F89AB050-42EE-41DB-9C0F-4A6EE2C152D1}" destId="{39EF801A-6F14-4E5A-8D15-AB091EBE8452}" srcOrd="1" destOrd="0" presId="urn:microsoft.com/office/officeart/2005/8/layout/hierarchy1"/>
    <dgm:cxn modelId="{81E5E6C5-E139-4088-A6EE-36A7A46E2DED}" type="presParOf" srcId="{39EF801A-6F14-4E5A-8D15-AB091EBE8452}" destId="{5A4FF266-C251-406A-BB9A-7FD5B780F563}" srcOrd="0" destOrd="0" presId="urn:microsoft.com/office/officeart/2005/8/layout/hierarchy1"/>
    <dgm:cxn modelId="{1317D390-69F5-48C8-9E37-029BB459705E}" type="presParOf" srcId="{39EF801A-6F14-4E5A-8D15-AB091EBE8452}" destId="{A2C04142-DA96-49F7-AC50-3164B9E23E67}" srcOrd="1" destOrd="0" presId="urn:microsoft.com/office/officeart/2005/8/layout/hierarchy1"/>
    <dgm:cxn modelId="{8AA44E7E-2D39-44A2-A783-343C3437FDC3}" type="presParOf" srcId="{A2C04142-DA96-49F7-AC50-3164B9E23E67}" destId="{7FD127E9-7538-4733-8899-1A4CEE5303B1}" srcOrd="0" destOrd="0" presId="urn:microsoft.com/office/officeart/2005/8/layout/hierarchy1"/>
    <dgm:cxn modelId="{3083B347-1786-43D0-879C-13DD37D8FCEE}" type="presParOf" srcId="{7FD127E9-7538-4733-8899-1A4CEE5303B1}" destId="{A2A2741D-F33A-4227-8095-CBD03D6817C8}" srcOrd="0" destOrd="0" presId="urn:microsoft.com/office/officeart/2005/8/layout/hierarchy1"/>
    <dgm:cxn modelId="{BA1FA421-3426-4898-85A3-CF5D0A6C139A}" type="presParOf" srcId="{7FD127E9-7538-4733-8899-1A4CEE5303B1}" destId="{02F4FFA3-FD7D-4293-83B0-24F80A105D6E}" srcOrd="1" destOrd="0" presId="urn:microsoft.com/office/officeart/2005/8/layout/hierarchy1"/>
    <dgm:cxn modelId="{C3323EDD-6759-4A15-A7CE-A715601912B8}" type="presParOf" srcId="{A2C04142-DA96-49F7-AC50-3164B9E23E67}" destId="{7759DD71-420C-4B06-A1B0-A95890A91B8A}" srcOrd="1" destOrd="0" presId="urn:microsoft.com/office/officeart/2005/8/layout/hierarchy1"/>
    <dgm:cxn modelId="{0C5F3D19-DBD5-4456-B789-D27EF2B61DFC}" type="presParOf" srcId="{39EF801A-6F14-4E5A-8D15-AB091EBE8452}" destId="{60436616-3792-439E-B392-3593EDFC673B}" srcOrd="2" destOrd="0" presId="urn:microsoft.com/office/officeart/2005/8/layout/hierarchy1"/>
    <dgm:cxn modelId="{F060FB21-68A0-48E7-B66C-B799FE4C0261}" type="presParOf" srcId="{39EF801A-6F14-4E5A-8D15-AB091EBE8452}" destId="{9647F666-15C3-4E8D-831F-EEA3ADFE0DFF}" srcOrd="3" destOrd="0" presId="urn:microsoft.com/office/officeart/2005/8/layout/hierarchy1"/>
    <dgm:cxn modelId="{2BA4B012-0E1A-40EA-96EA-ABCAD44646FE}" type="presParOf" srcId="{9647F666-15C3-4E8D-831F-EEA3ADFE0DFF}" destId="{70BA5009-1887-4D8D-91FD-D81EB6F896B9}" srcOrd="0" destOrd="0" presId="urn:microsoft.com/office/officeart/2005/8/layout/hierarchy1"/>
    <dgm:cxn modelId="{59674A4D-7209-4176-B5CD-DA11728AEE41}" type="presParOf" srcId="{70BA5009-1887-4D8D-91FD-D81EB6F896B9}" destId="{3B877D2C-8A10-4FA0-9666-082494C4C90C}" srcOrd="0" destOrd="0" presId="urn:microsoft.com/office/officeart/2005/8/layout/hierarchy1"/>
    <dgm:cxn modelId="{92A2A8CA-FA74-4169-BAD2-B1DD4E69EA13}" type="presParOf" srcId="{70BA5009-1887-4D8D-91FD-D81EB6F896B9}" destId="{B023CF30-81F4-4747-AD9A-BB1B7F46928B}" srcOrd="1" destOrd="0" presId="urn:microsoft.com/office/officeart/2005/8/layout/hierarchy1"/>
    <dgm:cxn modelId="{067D8E28-CDDF-46F0-B001-C5ED7F82EB3B}" type="presParOf" srcId="{9647F666-15C3-4E8D-831F-EEA3ADFE0DFF}" destId="{05B37092-121B-443C-8D80-3945789E6B37}" srcOrd="1" destOrd="0" presId="urn:microsoft.com/office/officeart/2005/8/layout/hierarchy1"/>
    <dgm:cxn modelId="{11DD9000-EFBB-4E06-B643-B170D715B191}" type="presParOf" srcId="{39EF801A-6F14-4E5A-8D15-AB091EBE8452}" destId="{0A8152A8-C33C-4AF1-BDBF-02D1344CC6DD}" srcOrd="4" destOrd="0" presId="urn:microsoft.com/office/officeart/2005/8/layout/hierarchy1"/>
    <dgm:cxn modelId="{220EBC1E-8278-4E56-B67D-12528B071C61}" type="presParOf" srcId="{39EF801A-6F14-4E5A-8D15-AB091EBE8452}" destId="{5CBC6279-E3FE-4B93-9EF4-47E602370FA6}" srcOrd="5" destOrd="0" presId="urn:microsoft.com/office/officeart/2005/8/layout/hierarchy1"/>
    <dgm:cxn modelId="{60DC1675-E68B-4B9B-84B1-49DE3D4F123D}" type="presParOf" srcId="{5CBC6279-E3FE-4B93-9EF4-47E602370FA6}" destId="{6BE22C14-F46F-4197-A6A7-AFC205C48756}" srcOrd="0" destOrd="0" presId="urn:microsoft.com/office/officeart/2005/8/layout/hierarchy1"/>
    <dgm:cxn modelId="{99FBC545-2B1C-4E11-8B60-6B131D7EA365}" type="presParOf" srcId="{6BE22C14-F46F-4197-A6A7-AFC205C48756}" destId="{91DAEF85-DAA5-4DF2-AB01-4300932810E8}" srcOrd="0" destOrd="0" presId="urn:microsoft.com/office/officeart/2005/8/layout/hierarchy1"/>
    <dgm:cxn modelId="{1715DE29-7866-4718-83B9-3D0C8E59F8BD}" type="presParOf" srcId="{6BE22C14-F46F-4197-A6A7-AFC205C48756}" destId="{73C405F5-2788-49BE-9B23-D44DBFA62B57}" srcOrd="1" destOrd="0" presId="urn:microsoft.com/office/officeart/2005/8/layout/hierarchy1"/>
    <dgm:cxn modelId="{578ED16A-9242-4C5B-9B29-77B868C1E744}" type="presParOf" srcId="{5CBC6279-E3FE-4B93-9EF4-47E602370FA6}" destId="{890CE864-2FEC-4BF3-990A-D7E0BD033D32}" srcOrd="1" destOrd="0" presId="urn:microsoft.com/office/officeart/2005/8/layout/hierarchy1"/>
    <dgm:cxn modelId="{5F37B67D-BC0B-4960-95EA-FEBCBA4E5947}" type="presParOf" srcId="{578458F6-714B-414C-91A8-9F896086C7E1}" destId="{9E9788C3-0117-4038-94E5-CB0F4A0E42C0}" srcOrd="4" destOrd="0" presId="urn:microsoft.com/office/officeart/2005/8/layout/hierarchy1"/>
    <dgm:cxn modelId="{79D8CD4D-D594-46E6-9DE0-4CD92AFDABA0}" type="presParOf" srcId="{578458F6-714B-414C-91A8-9F896086C7E1}" destId="{33C827B0-F7A7-4F7F-B4D0-4A9F3B393C48}" srcOrd="5" destOrd="0" presId="urn:microsoft.com/office/officeart/2005/8/layout/hierarchy1"/>
    <dgm:cxn modelId="{8A8BCC0A-2E38-4073-8293-821ED3AB8006}" type="presParOf" srcId="{33C827B0-F7A7-4F7F-B4D0-4A9F3B393C48}" destId="{B9B3EE19-C7FE-4C9C-B10B-812E83421390}" srcOrd="0" destOrd="0" presId="urn:microsoft.com/office/officeart/2005/8/layout/hierarchy1"/>
    <dgm:cxn modelId="{A9A05940-3CF5-41B6-AD82-01E366318591}" type="presParOf" srcId="{B9B3EE19-C7FE-4C9C-B10B-812E83421390}" destId="{9D6B3E1C-A6B8-424F-A246-06D435A72852}" srcOrd="0" destOrd="0" presId="urn:microsoft.com/office/officeart/2005/8/layout/hierarchy1"/>
    <dgm:cxn modelId="{E1B9CC66-C77B-4B79-A235-239C0CB60BB4}" type="presParOf" srcId="{B9B3EE19-C7FE-4C9C-B10B-812E83421390}" destId="{1A825BC5-B9E8-49F1-A827-DEE500B45646}" srcOrd="1" destOrd="0" presId="urn:microsoft.com/office/officeart/2005/8/layout/hierarchy1"/>
    <dgm:cxn modelId="{CFF6BC70-FB49-4B25-A493-E5ADE4BD1ACB}" type="presParOf" srcId="{33C827B0-F7A7-4F7F-B4D0-4A9F3B393C48}" destId="{4DAB4845-869A-42C5-9927-44CAC4B3A536}" srcOrd="1" destOrd="0" presId="urn:microsoft.com/office/officeart/2005/8/layout/hierarchy1"/>
    <dgm:cxn modelId="{3B22A5EC-4E44-47C4-BC37-93F846377920}" type="presParOf" srcId="{4DAB4845-869A-42C5-9927-44CAC4B3A536}" destId="{E3ACB9FE-53BD-44C9-BEDF-5617D23B0370}" srcOrd="0" destOrd="0" presId="urn:microsoft.com/office/officeart/2005/8/layout/hierarchy1"/>
    <dgm:cxn modelId="{4403C2E1-38ED-413E-B46C-334F295606C4}" type="presParOf" srcId="{4DAB4845-869A-42C5-9927-44CAC4B3A536}" destId="{98051F18-50E8-421D-A5BC-0A01AB7C1EE2}" srcOrd="1" destOrd="0" presId="urn:microsoft.com/office/officeart/2005/8/layout/hierarchy1"/>
    <dgm:cxn modelId="{8BC181B9-3D03-474A-82FC-E398C4FD2654}" type="presParOf" srcId="{98051F18-50E8-421D-A5BC-0A01AB7C1EE2}" destId="{C0D18EFD-23F8-4903-9D6A-E958B584A082}" srcOrd="0" destOrd="0" presId="urn:microsoft.com/office/officeart/2005/8/layout/hierarchy1"/>
    <dgm:cxn modelId="{6188592A-D699-4B16-877C-F1C32E8E1824}" type="presParOf" srcId="{C0D18EFD-23F8-4903-9D6A-E958B584A082}" destId="{0480726C-B2E1-487D-8F6E-B542A49F9C02}" srcOrd="0" destOrd="0" presId="urn:microsoft.com/office/officeart/2005/8/layout/hierarchy1"/>
    <dgm:cxn modelId="{2D6396B2-4EEA-4448-9CAB-01039366C32D}" type="presParOf" srcId="{C0D18EFD-23F8-4903-9D6A-E958B584A082}" destId="{D765DFC3-4301-46E5-A487-5895F7AAEC0F}" srcOrd="1" destOrd="0" presId="urn:microsoft.com/office/officeart/2005/8/layout/hierarchy1"/>
    <dgm:cxn modelId="{BF46FFF8-0C28-43B2-A2A7-E8ADF13B6628}" type="presParOf" srcId="{98051F18-50E8-421D-A5BC-0A01AB7C1EE2}" destId="{25DDC250-71A9-4D83-A7A5-F51C743EB37E}" srcOrd="1" destOrd="0" presId="urn:microsoft.com/office/officeart/2005/8/layout/hierarchy1"/>
    <dgm:cxn modelId="{0324374A-8A94-4AE2-9AC0-8C67141551CE}" type="presParOf" srcId="{25DDC250-71A9-4D83-A7A5-F51C743EB37E}" destId="{7A316B01-20EA-4C7C-8DC9-6E4A6CD6ACCD}" srcOrd="0" destOrd="0" presId="urn:microsoft.com/office/officeart/2005/8/layout/hierarchy1"/>
    <dgm:cxn modelId="{7AA2E945-6503-4A4E-A5F0-B86D6969E079}" type="presParOf" srcId="{25DDC250-71A9-4D83-A7A5-F51C743EB37E}" destId="{E4FF8436-3CF3-413A-89DD-14146990E486}" srcOrd="1" destOrd="0" presId="urn:microsoft.com/office/officeart/2005/8/layout/hierarchy1"/>
    <dgm:cxn modelId="{1119E411-63F8-413A-98BF-1FC3E874B70D}" type="presParOf" srcId="{E4FF8436-3CF3-413A-89DD-14146990E486}" destId="{5C6179A1-6BAA-4BF3-B9D2-0FEB64621AC7}" srcOrd="0" destOrd="0" presId="urn:microsoft.com/office/officeart/2005/8/layout/hierarchy1"/>
    <dgm:cxn modelId="{6641FB35-E79E-4F7A-BE4C-221B5BD81C94}" type="presParOf" srcId="{5C6179A1-6BAA-4BF3-B9D2-0FEB64621AC7}" destId="{A7483581-A4F7-44D0-B012-77DE3FD24904}" srcOrd="0" destOrd="0" presId="urn:microsoft.com/office/officeart/2005/8/layout/hierarchy1"/>
    <dgm:cxn modelId="{01BEDBBE-B33D-4327-925E-857EA14CA9A9}" type="presParOf" srcId="{5C6179A1-6BAA-4BF3-B9D2-0FEB64621AC7}" destId="{5CAC616B-921A-4477-8F86-B1924E0C3479}" srcOrd="1" destOrd="0" presId="urn:microsoft.com/office/officeart/2005/8/layout/hierarchy1"/>
    <dgm:cxn modelId="{9934058C-0553-408F-A151-0A3629C574A6}" type="presParOf" srcId="{E4FF8436-3CF3-413A-89DD-14146990E486}" destId="{205D1DB4-73B7-41DB-B1A0-B53D88B01FDD}" srcOrd="1" destOrd="0" presId="urn:microsoft.com/office/officeart/2005/8/layout/hierarchy1"/>
    <dgm:cxn modelId="{88FAF4CF-730C-4711-9F71-F27CEA5D6A5E}" type="presParOf" srcId="{205D1DB4-73B7-41DB-B1A0-B53D88B01FDD}" destId="{DE101546-8748-4577-A0C7-688AF98CA232}" srcOrd="0" destOrd="0" presId="urn:microsoft.com/office/officeart/2005/8/layout/hierarchy1"/>
    <dgm:cxn modelId="{3636FF95-917E-4F75-BA67-19358803D015}" type="presParOf" srcId="{205D1DB4-73B7-41DB-B1A0-B53D88B01FDD}" destId="{E4BABFCD-7164-4815-8CAB-AD12EA5E132E}" srcOrd="1" destOrd="0" presId="urn:microsoft.com/office/officeart/2005/8/layout/hierarchy1"/>
    <dgm:cxn modelId="{2821FB67-55DC-4D29-A11E-8F91D9448037}" type="presParOf" srcId="{E4BABFCD-7164-4815-8CAB-AD12EA5E132E}" destId="{982F5970-AA4C-46EA-8F30-EF1BB210B603}" srcOrd="0" destOrd="0" presId="urn:microsoft.com/office/officeart/2005/8/layout/hierarchy1"/>
    <dgm:cxn modelId="{FDD88305-B48D-4BFF-BFB1-28FFF3F75ABF}" type="presParOf" srcId="{982F5970-AA4C-46EA-8F30-EF1BB210B603}" destId="{F5158E83-2B53-4754-AB0E-D56D447DD506}" srcOrd="0" destOrd="0" presId="urn:microsoft.com/office/officeart/2005/8/layout/hierarchy1"/>
    <dgm:cxn modelId="{CCD24F5B-DC2F-4DA6-A46F-B697BDF6CEB5}" type="presParOf" srcId="{982F5970-AA4C-46EA-8F30-EF1BB210B603}" destId="{C633748A-DC49-41CE-968E-EC408EFAF7A2}" srcOrd="1" destOrd="0" presId="urn:microsoft.com/office/officeart/2005/8/layout/hierarchy1"/>
    <dgm:cxn modelId="{476C2D9D-57EE-4CBB-9E82-B6D15F37B716}" type="presParOf" srcId="{E4BABFCD-7164-4815-8CAB-AD12EA5E132E}" destId="{E7B5E9F8-73CC-41DB-AFD9-2327E0FB0EB0}" srcOrd="1" destOrd="0" presId="urn:microsoft.com/office/officeart/2005/8/layout/hierarchy1"/>
    <dgm:cxn modelId="{2D36BCC5-AB43-4F87-A95C-9E051296977D}" type="presParOf" srcId="{E7B5E9F8-73CC-41DB-AFD9-2327E0FB0EB0}" destId="{04C66FFC-F8B9-4E17-A074-05F3DA328EB8}" srcOrd="0" destOrd="0" presId="urn:microsoft.com/office/officeart/2005/8/layout/hierarchy1"/>
    <dgm:cxn modelId="{229F84F2-FF14-4DF2-9A3E-CB0604E65837}" type="presParOf" srcId="{E7B5E9F8-73CC-41DB-AFD9-2327E0FB0EB0}" destId="{4352C0A0-8E11-4D90-BB0D-32FA0DBF0BC9}" srcOrd="1" destOrd="0" presId="urn:microsoft.com/office/officeart/2005/8/layout/hierarchy1"/>
    <dgm:cxn modelId="{AB657262-6794-4781-BFA3-1D09FE09D7FA}" type="presParOf" srcId="{4352C0A0-8E11-4D90-BB0D-32FA0DBF0BC9}" destId="{5D56932D-3A9C-46A5-B53B-D3E291D3669C}" srcOrd="0" destOrd="0" presId="urn:microsoft.com/office/officeart/2005/8/layout/hierarchy1"/>
    <dgm:cxn modelId="{C1889128-5211-4B65-A144-58CDC8C792DC}" type="presParOf" srcId="{5D56932D-3A9C-46A5-B53B-D3E291D3669C}" destId="{2EDD95D4-C708-4A0F-9D51-F7D02718FD58}" srcOrd="0" destOrd="0" presId="urn:microsoft.com/office/officeart/2005/8/layout/hierarchy1"/>
    <dgm:cxn modelId="{14CBC2A8-5BD5-4D3A-B8B9-9BA7E1799861}" type="presParOf" srcId="{5D56932D-3A9C-46A5-B53B-D3E291D3669C}" destId="{F0EF68DE-F6E0-424D-811D-ED6B9A508B92}" srcOrd="1" destOrd="0" presId="urn:microsoft.com/office/officeart/2005/8/layout/hierarchy1"/>
    <dgm:cxn modelId="{0D40B152-BE66-4F2C-A2CF-2377A21F6200}" type="presParOf" srcId="{4352C0A0-8E11-4D90-BB0D-32FA0DBF0BC9}" destId="{312505E7-4120-418C-B37A-3B607940C5B6}" srcOrd="1" destOrd="0" presId="urn:microsoft.com/office/officeart/2005/8/layout/hierarchy1"/>
    <dgm:cxn modelId="{6C8E74C1-E10F-4E7E-9BC8-D09CA481C185}" type="presParOf" srcId="{7D4381FF-E796-4CB9-95A7-F263C80D04AD}" destId="{243B911A-C922-46B1-B14C-D8D253AFA9C7}" srcOrd="6" destOrd="0" presId="urn:microsoft.com/office/officeart/2005/8/layout/hierarchy1"/>
    <dgm:cxn modelId="{D28B221C-78E9-480B-AB95-4A3430622555}" type="presParOf" srcId="{7D4381FF-E796-4CB9-95A7-F263C80D04AD}" destId="{D06EDFAA-150F-4309-B0C9-06637A5F9227}" srcOrd="7" destOrd="0" presId="urn:microsoft.com/office/officeart/2005/8/layout/hierarchy1"/>
    <dgm:cxn modelId="{7A093D5C-E8D2-4919-B6BC-326E9D06E127}" type="presParOf" srcId="{D06EDFAA-150F-4309-B0C9-06637A5F9227}" destId="{6DC1AE69-0824-456A-BC31-92F7D1921824}" srcOrd="0" destOrd="0" presId="urn:microsoft.com/office/officeart/2005/8/layout/hierarchy1"/>
    <dgm:cxn modelId="{447644F9-0725-41DB-A128-F28B6510B26D}" type="presParOf" srcId="{6DC1AE69-0824-456A-BC31-92F7D1921824}" destId="{28A4EE01-2932-4E61-958F-00D0807AA68C}" srcOrd="0" destOrd="0" presId="urn:microsoft.com/office/officeart/2005/8/layout/hierarchy1"/>
    <dgm:cxn modelId="{B84E1EFF-9679-418E-9A4A-895B9062A46E}" type="presParOf" srcId="{6DC1AE69-0824-456A-BC31-92F7D1921824}" destId="{EEC4DB91-AF38-44E9-9AB9-368CFF44586D}" srcOrd="1" destOrd="0" presId="urn:microsoft.com/office/officeart/2005/8/layout/hierarchy1"/>
    <dgm:cxn modelId="{AE38FE96-A0DE-4E83-8C56-8B16939318B4}" type="presParOf" srcId="{D06EDFAA-150F-4309-B0C9-06637A5F9227}" destId="{1036F26C-0C3E-4F66-89E8-C0C64B7CDD0C}" srcOrd="1" destOrd="0" presId="urn:microsoft.com/office/officeart/2005/8/layout/hierarchy1"/>
    <dgm:cxn modelId="{AD15C5A8-5DA2-419D-93DF-AD7A558EA758}" type="presParOf" srcId="{1036F26C-0C3E-4F66-89E8-C0C64B7CDD0C}" destId="{C7056901-C5F7-4820-9AB1-E6ED90F0DA6A}" srcOrd="0" destOrd="0" presId="urn:microsoft.com/office/officeart/2005/8/layout/hierarchy1"/>
    <dgm:cxn modelId="{8D22FAB0-A6A2-4822-98AB-2ACF384688B6}" type="presParOf" srcId="{1036F26C-0C3E-4F66-89E8-C0C64B7CDD0C}" destId="{954020A6-7D1F-4680-ABDB-2FD5455EEEAA}" srcOrd="1" destOrd="0" presId="urn:microsoft.com/office/officeart/2005/8/layout/hierarchy1"/>
    <dgm:cxn modelId="{962D23A7-03C7-4D7A-84D8-3E971592F599}" type="presParOf" srcId="{954020A6-7D1F-4680-ABDB-2FD5455EEEAA}" destId="{DD7ED7B8-8AE7-4472-ACD3-02E4B1FD4467}" srcOrd="0" destOrd="0" presId="urn:microsoft.com/office/officeart/2005/8/layout/hierarchy1"/>
    <dgm:cxn modelId="{5DAA46DD-D98D-4798-8A03-CF81E4C0FF1D}" type="presParOf" srcId="{DD7ED7B8-8AE7-4472-ACD3-02E4B1FD4467}" destId="{AE9E52D0-60D7-48C7-A4C7-FE5D2FB86F8E}" srcOrd="0" destOrd="0" presId="urn:microsoft.com/office/officeart/2005/8/layout/hierarchy1"/>
    <dgm:cxn modelId="{612BEF43-CE06-4828-873D-9DB2738F8A7C}" type="presParOf" srcId="{DD7ED7B8-8AE7-4472-ACD3-02E4B1FD4467}" destId="{3D0AA05F-867F-4B83-A798-1ACAA9FFBFF5}" srcOrd="1" destOrd="0" presId="urn:microsoft.com/office/officeart/2005/8/layout/hierarchy1"/>
    <dgm:cxn modelId="{9F2B3413-3181-41DD-B63B-6AB885CD24D2}" type="presParOf" srcId="{954020A6-7D1F-4680-ABDB-2FD5455EEEAA}" destId="{5735149F-59F1-4CF3-81E6-44BAD1A5D826}" srcOrd="1" destOrd="0" presId="urn:microsoft.com/office/officeart/2005/8/layout/hierarchy1"/>
    <dgm:cxn modelId="{FBBE17B9-BC17-41E4-BA69-5E8A70EBFDD1}" type="presParOf" srcId="{5735149F-59F1-4CF3-81E6-44BAD1A5D826}" destId="{68C45312-0742-4307-8CBE-DE85010247D0}" srcOrd="0" destOrd="0" presId="urn:microsoft.com/office/officeart/2005/8/layout/hierarchy1"/>
    <dgm:cxn modelId="{4A6D82D6-FC8B-409E-8467-85278F9F7182}" type="presParOf" srcId="{5735149F-59F1-4CF3-81E6-44BAD1A5D826}" destId="{116E1FDE-B3C3-4B19-9FBE-57072F32C11A}" srcOrd="1" destOrd="0" presId="urn:microsoft.com/office/officeart/2005/8/layout/hierarchy1"/>
    <dgm:cxn modelId="{7124BB7B-A08A-4C8B-9AC3-4C4BD66CFE06}" type="presParOf" srcId="{116E1FDE-B3C3-4B19-9FBE-57072F32C11A}" destId="{47CED6D9-7AAC-465A-83F1-D36F15D8BFA1}" srcOrd="0" destOrd="0" presId="urn:microsoft.com/office/officeart/2005/8/layout/hierarchy1"/>
    <dgm:cxn modelId="{80B7D275-D652-47DF-BB11-0321CBAF35BB}" type="presParOf" srcId="{47CED6D9-7AAC-465A-83F1-D36F15D8BFA1}" destId="{BBA37110-FE07-4688-B4FE-4A33C644F0BB}" srcOrd="0" destOrd="0" presId="urn:microsoft.com/office/officeart/2005/8/layout/hierarchy1"/>
    <dgm:cxn modelId="{CB4DEB5E-8BEA-4749-A1FF-C35FC34C460D}" type="presParOf" srcId="{47CED6D9-7AAC-465A-83F1-D36F15D8BFA1}" destId="{5B0B2323-8010-453C-A705-F310292D6D2C}" srcOrd="1" destOrd="0" presId="urn:microsoft.com/office/officeart/2005/8/layout/hierarchy1"/>
    <dgm:cxn modelId="{44FAB9BE-7977-40A7-B86A-2BB535C9D791}" type="presParOf" srcId="{116E1FDE-B3C3-4B19-9FBE-57072F32C11A}" destId="{857BACB9-F651-4983-82B8-D9E2B5B1F984}" srcOrd="1" destOrd="0" presId="urn:microsoft.com/office/officeart/2005/8/layout/hierarchy1"/>
    <dgm:cxn modelId="{CA7C8DFA-FCC1-4B33-87AC-4D3F943573F6}" type="presParOf" srcId="{1036F26C-0C3E-4F66-89E8-C0C64B7CDD0C}" destId="{0806A58C-EA67-45AC-8716-23B1843BE342}" srcOrd="2" destOrd="0" presId="urn:microsoft.com/office/officeart/2005/8/layout/hierarchy1"/>
    <dgm:cxn modelId="{CD5C3BAF-554D-4DD8-882F-486BA41984DF}" type="presParOf" srcId="{1036F26C-0C3E-4F66-89E8-C0C64B7CDD0C}" destId="{5A04F345-6FB0-4CBE-B8A8-2914E10D1AB5}" srcOrd="3" destOrd="0" presId="urn:microsoft.com/office/officeart/2005/8/layout/hierarchy1"/>
    <dgm:cxn modelId="{5B42A5A5-6A13-4E41-A22D-482EACA39BE2}" type="presParOf" srcId="{5A04F345-6FB0-4CBE-B8A8-2914E10D1AB5}" destId="{2B0AC439-5A93-4EF0-B9F2-C4F2EBE7F516}" srcOrd="0" destOrd="0" presId="urn:microsoft.com/office/officeart/2005/8/layout/hierarchy1"/>
    <dgm:cxn modelId="{F343C324-DB7D-4A19-8BDD-E87BA0EECBB8}" type="presParOf" srcId="{2B0AC439-5A93-4EF0-B9F2-C4F2EBE7F516}" destId="{7DEF3590-45D0-4074-8D42-D9C1C06E317F}" srcOrd="0" destOrd="0" presId="urn:microsoft.com/office/officeart/2005/8/layout/hierarchy1"/>
    <dgm:cxn modelId="{A12A63DD-1CA1-436E-AE00-9A43B077BAC5}" type="presParOf" srcId="{2B0AC439-5A93-4EF0-B9F2-C4F2EBE7F516}" destId="{843ACE67-3C21-4992-BE79-B897B14A0EF8}" srcOrd="1" destOrd="0" presId="urn:microsoft.com/office/officeart/2005/8/layout/hierarchy1"/>
    <dgm:cxn modelId="{F3FF3D7E-A605-4B92-943A-2F7FFFC472E9}" type="presParOf" srcId="{5A04F345-6FB0-4CBE-B8A8-2914E10D1AB5}" destId="{0689567F-C45F-4565-A622-B9A7D967CAB5}" srcOrd="1" destOrd="0" presId="urn:microsoft.com/office/officeart/2005/8/layout/hierarchy1"/>
    <dgm:cxn modelId="{89FB1AB4-E92F-4F73-896E-38921A498E25}" type="presParOf" srcId="{0689567F-C45F-4565-A622-B9A7D967CAB5}" destId="{77C0D3D5-E377-4CA4-A442-72F355839C12}" srcOrd="0" destOrd="0" presId="urn:microsoft.com/office/officeart/2005/8/layout/hierarchy1"/>
    <dgm:cxn modelId="{6CE9BFE9-CC6D-4C9C-BFFA-CE504AD5882E}" type="presParOf" srcId="{0689567F-C45F-4565-A622-B9A7D967CAB5}" destId="{DAA49B5B-6DC0-4F58-B8E9-998DBF4390ED}" srcOrd="1" destOrd="0" presId="urn:microsoft.com/office/officeart/2005/8/layout/hierarchy1"/>
    <dgm:cxn modelId="{FA12E352-4BB6-4837-A122-0EADB658A761}" type="presParOf" srcId="{DAA49B5B-6DC0-4F58-B8E9-998DBF4390ED}" destId="{3D880F91-18BE-4F99-8CAA-79397EA229FF}" srcOrd="0" destOrd="0" presId="urn:microsoft.com/office/officeart/2005/8/layout/hierarchy1"/>
    <dgm:cxn modelId="{72129FA2-478B-4E28-8445-38755E1EF066}" type="presParOf" srcId="{3D880F91-18BE-4F99-8CAA-79397EA229FF}" destId="{C6A57684-1E88-415F-93AB-340793F3ACAA}" srcOrd="0" destOrd="0" presId="urn:microsoft.com/office/officeart/2005/8/layout/hierarchy1"/>
    <dgm:cxn modelId="{D2A06433-D70A-4534-8E12-651431345558}" type="presParOf" srcId="{3D880F91-18BE-4F99-8CAA-79397EA229FF}" destId="{18708EB4-CCD4-415D-B849-FDB8866E873B}" srcOrd="1" destOrd="0" presId="urn:microsoft.com/office/officeart/2005/8/layout/hierarchy1"/>
    <dgm:cxn modelId="{5ECC8AA1-25C0-4480-B3F1-C1242354BA48}" type="presParOf" srcId="{DAA49B5B-6DC0-4F58-B8E9-998DBF4390ED}" destId="{D7D7E46A-325C-48E7-81FA-2D2D296AC0CE}" srcOrd="1" destOrd="0" presId="urn:microsoft.com/office/officeart/2005/8/layout/hierarchy1"/>
    <dgm:cxn modelId="{1EE11608-DDD9-4345-8671-FF5721A51448}" type="presParOf" srcId="{0689567F-C45F-4565-A622-B9A7D967CAB5}" destId="{B4D5088F-02AD-4285-AC33-0D0BD0BB200F}" srcOrd="2" destOrd="0" presId="urn:microsoft.com/office/officeart/2005/8/layout/hierarchy1"/>
    <dgm:cxn modelId="{86B90BB5-C366-49AE-8ECE-6A3D25F3618E}" type="presParOf" srcId="{0689567F-C45F-4565-A622-B9A7D967CAB5}" destId="{C6F63004-E870-4322-984C-52C24B7C607B}" srcOrd="3" destOrd="0" presId="urn:microsoft.com/office/officeart/2005/8/layout/hierarchy1"/>
    <dgm:cxn modelId="{BA4E3445-ECDF-4AA2-98A5-4BDCC3293BCF}" type="presParOf" srcId="{C6F63004-E870-4322-984C-52C24B7C607B}" destId="{FEACDBFC-FE86-458A-A1E6-524094598D12}" srcOrd="0" destOrd="0" presId="urn:microsoft.com/office/officeart/2005/8/layout/hierarchy1"/>
    <dgm:cxn modelId="{7AFF7789-7DB6-410D-8DE4-BC1BF6E6E2E4}" type="presParOf" srcId="{FEACDBFC-FE86-458A-A1E6-524094598D12}" destId="{D7AF05CD-6C14-49CD-85C7-D1A6A6E0B17A}" srcOrd="0" destOrd="0" presId="urn:microsoft.com/office/officeart/2005/8/layout/hierarchy1"/>
    <dgm:cxn modelId="{CE9764BF-6592-4409-A1C5-063CFD6010FA}" type="presParOf" srcId="{FEACDBFC-FE86-458A-A1E6-524094598D12}" destId="{D9E5CD25-E0EA-4073-82FA-F771123757AA}" srcOrd="1" destOrd="0" presId="urn:microsoft.com/office/officeart/2005/8/layout/hierarchy1"/>
    <dgm:cxn modelId="{FD3BDEDB-FD29-4E99-956F-426DFD881EF0}" type="presParOf" srcId="{C6F63004-E870-4322-984C-52C24B7C607B}" destId="{45C4EE16-A620-48E6-A4A6-01461E9F6E70}" srcOrd="1" destOrd="0" presId="urn:microsoft.com/office/officeart/2005/8/layout/hierarchy1"/>
    <dgm:cxn modelId="{6CBB1884-AF38-4670-9F29-9DFD9C1405B2}" type="presParOf" srcId="{1E956C2D-DDBB-4E80-A40A-0A162CE441A1}" destId="{E87A46A7-E8E8-43FB-8048-854A5AF9E0B2}" srcOrd="2" destOrd="0" presId="urn:microsoft.com/office/officeart/2005/8/layout/hierarchy1"/>
    <dgm:cxn modelId="{8CAEC71D-56ED-44AF-8480-500D82549DA6}" type="presParOf" srcId="{1E956C2D-DDBB-4E80-A40A-0A162CE441A1}" destId="{EFFC8063-FF0E-4AA4-A6A8-018E2E4E9024}" srcOrd="3" destOrd="0" presId="urn:microsoft.com/office/officeart/2005/8/layout/hierarchy1"/>
    <dgm:cxn modelId="{9B6D3658-F044-4E50-BC85-F48C65CE6067}" type="presParOf" srcId="{EFFC8063-FF0E-4AA4-A6A8-018E2E4E9024}" destId="{B1133BBE-F77B-4054-917E-585FBC411122}" srcOrd="0" destOrd="0" presId="urn:microsoft.com/office/officeart/2005/8/layout/hierarchy1"/>
    <dgm:cxn modelId="{A8F41ADA-5B42-49CD-A807-82510941FA6D}" type="presParOf" srcId="{B1133BBE-F77B-4054-917E-585FBC411122}" destId="{20FDA34E-4BFC-47A9-8D32-FBEFC651352A}" srcOrd="0" destOrd="0" presId="urn:microsoft.com/office/officeart/2005/8/layout/hierarchy1"/>
    <dgm:cxn modelId="{D379AEE8-D743-40CE-A1EC-86CD415AB143}" type="presParOf" srcId="{B1133BBE-F77B-4054-917E-585FBC411122}" destId="{27FFC3D1-7A40-490D-ABA7-FBE0BED85BE4}" srcOrd="1" destOrd="0" presId="urn:microsoft.com/office/officeart/2005/8/layout/hierarchy1"/>
    <dgm:cxn modelId="{E4B9840A-0E72-444D-82AE-D49B8EEF58DD}" type="presParOf" srcId="{EFFC8063-FF0E-4AA4-A6A8-018E2E4E9024}" destId="{B0B91828-8F20-4F20-90CA-4370BF11D55E}" srcOrd="1" destOrd="0" presId="urn:microsoft.com/office/officeart/2005/8/layout/hierarchy1"/>
    <dgm:cxn modelId="{D434BA6A-DAD8-437A-B4AC-2E340BD9BA1F}" type="presParOf" srcId="{B0B91828-8F20-4F20-90CA-4370BF11D55E}" destId="{ED59C4CC-CF33-4378-A26D-288FFC10135C}" srcOrd="0" destOrd="0" presId="urn:microsoft.com/office/officeart/2005/8/layout/hierarchy1"/>
    <dgm:cxn modelId="{473CB541-42F8-471E-8280-2F778CBBB8CD}" type="presParOf" srcId="{B0B91828-8F20-4F20-90CA-4370BF11D55E}" destId="{463096E6-E41B-46F0-9675-CFF8FE8C5844}" srcOrd="1" destOrd="0" presId="urn:microsoft.com/office/officeart/2005/8/layout/hierarchy1"/>
    <dgm:cxn modelId="{76D18B37-9C71-437E-B177-C9F090A902C3}" type="presParOf" srcId="{463096E6-E41B-46F0-9675-CFF8FE8C5844}" destId="{E2A61EC9-1D6E-4865-A7EA-56C32FD2DAE5}" srcOrd="0" destOrd="0" presId="urn:microsoft.com/office/officeart/2005/8/layout/hierarchy1"/>
    <dgm:cxn modelId="{22D34303-DBEB-4E49-BEDD-541DAAC4E669}" type="presParOf" srcId="{E2A61EC9-1D6E-4865-A7EA-56C32FD2DAE5}" destId="{0808DA08-FF42-4791-A5EF-38E8F39F3128}" srcOrd="0" destOrd="0" presId="urn:microsoft.com/office/officeart/2005/8/layout/hierarchy1"/>
    <dgm:cxn modelId="{10CDEAA3-B7FD-4E39-9238-E6FBF82FD04F}" type="presParOf" srcId="{E2A61EC9-1D6E-4865-A7EA-56C32FD2DAE5}" destId="{D62D8202-9BC0-47B7-A3C9-9D74D3950237}" srcOrd="1" destOrd="0" presId="urn:microsoft.com/office/officeart/2005/8/layout/hierarchy1"/>
    <dgm:cxn modelId="{2384C57A-C40A-48E2-93AC-F65134CF96A9}" type="presParOf" srcId="{463096E6-E41B-46F0-9675-CFF8FE8C5844}" destId="{913D8D22-7977-4174-96D5-C71D2D4820F2}" srcOrd="1" destOrd="0" presId="urn:microsoft.com/office/officeart/2005/8/layout/hierarchy1"/>
    <dgm:cxn modelId="{295B8E25-A722-422A-96BB-DCEFF908A85E}" type="presParOf" srcId="{913D8D22-7977-4174-96D5-C71D2D4820F2}" destId="{0ADDD4B9-FF18-4807-A0D3-3DC35558E3BC}" srcOrd="0" destOrd="0" presId="urn:microsoft.com/office/officeart/2005/8/layout/hierarchy1"/>
    <dgm:cxn modelId="{805611EC-B47E-4F0F-AB0A-F80C1ED43693}" type="presParOf" srcId="{913D8D22-7977-4174-96D5-C71D2D4820F2}" destId="{E12426E5-9841-4C62-96FB-E92306150E7B}" srcOrd="1" destOrd="0" presId="urn:microsoft.com/office/officeart/2005/8/layout/hierarchy1"/>
    <dgm:cxn modelId="{E1DEDDCA-91F6-4635-A4DA-F192EA06505B}" type="presParOf" srcId="{E12426E5-9841-4C62-96FB-E92306150E7B}" destId="{7740FCA9-3B1A-4ECF-A7B1-456D749A84E7}" srcOrd="0" destOrd="0" presId="urn:microsoft.com/office/officeart/2005/8/layout/hierarchy1"/>
    <dgm:cxn modelId="{A03F32F5-CE1F-4EC0-B598-A13E57FCBE07}" type="presParOf" srcId="{7740FCA9-3B1A-4ECF-A7B1-456D749A84E7}" destId="{D77AE5CF-0BEE-42F4-AE3D-C06EA98DEB11}" srcOrd="0" destOrd="0" presId="urn:microsoft.com/office/officeart/2005/8/layout/hierarchy1"/>
    <dgm:cxn modelId="{0D4B6F99-3B78-459D-B083-C7002CFA38B4}" type="presParOf" srcId="{7740FCA9-3B1A-4ECF-A7B1-456D749A84E7}" destId="{FEAFA37B-6E9B-4399-A7FD-3ED4154AA1C7}" srcOrd="1" destOrd="0" presId="urn:microsoft.com/office/officeart/2005/8/layout/hierarchy1"/>
    <dgm:cxn modelId="{417676B6-3010-4852-A080-5B16EC7970DF}" type="presParOf" srcId="{E12426E5-9841-4C62-96FB-E92306150E7B}" destId="{7A4995C6-436B-41C8-A58B-B48CC0B90605}" srcOrd="1" destOrd="0" presId="urn:microsoft.com/office/officeart/2005/8/layout/hierarchy1"/>
    <dgm:cxn modelId="{57144015-33DD-42E6-9C1D-63B2F1C4CA6A}" type="presParOf" srcId="{913D8D22-7977-4174-96D5-C71D2D4820F2}" destId="{6DE9AC02-48A5-4F1E-B55C-1AD0BEDA0D84}" srcOrd="2" destOrd="0" presId="urn:microsoft.com/office/officeart/2005/8/layout/hierarchy1"/>
    <dgm:cxn modelId="{713D0016-D0C7-4BC0-8C5E-561DC8097D0E}" type="presParOf" srcId="{913D8D22-7977-4174-96D5-C71D2D4820F2}" destId="{DBECB6D5-9653-49C7-BD62-FFAF9622A522}" srcOrd="3" destOrd="0" presId="urn:microsoft.com/office/officeart/2005/8/layout/hierarchy1"/>
    <dgm:cxn modelId="{FA67FAFC-2157-4BCE-80B9-D79B210D6AFE}" type="presParOf" srcId="{DBECB6D5-9653-49C7-BD62-FFAF9622A522}" destId="{60CFC8DE-AB9E-4AEE-BFF8-C4C17CDA66F3}" srcOrd="0" destOrd="0" presId="urn:microsoft.com/office/officeart/2005/8/layout/hierarchy1"/>
    <dgm:cxn modelId="{06943A60-42BF-4102-B38D-30A091E007F9}" type="presParOf" srcId="{60CFC8DE-AB9E-4AEE-BFF8-C4C17CDA66F3}" destId="{72E44862-361B-4B4F-9305-4B7138D220CB}" srcOrd="0" destOrd="0" presId="urn:microsoft.com/office/officeart/2005/8/layout/hierarchy1"/>
    <dgm:cxn modelId="{010E0C90-E1DC-4AAC-84E8-9D682F9C16D9}" type="presParOf" srcId="{60CFC8DE-AB9E-4AEE-BFF8-C4C17CDA66F3}" destId="{955EC830-8E70-4EE0-A5FC-365A77859F60}" srcOrd="1" destOrd="0" presId="urn:microsoft.com/office/officeart/2005/8/layout/hierarchy1"/>
    <dgm:cxn modelId="{BEB21868-69AE-4A36-871E-978B903DDF05}" type="presParOf" srcId="{DBECB6D5-9653-49C7-BD62-FFAF9622A522}" destId="{CAC5A068-7998-48D6-8677-AD2B09E011E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E9AC02-48A5-4F1E-B55C-1AD0BEDA0D84}">
      <dsp:nvSpPr>
        <dsp:cNvPr id="0" name=""/>
        <dsp:cNvSpPr/>
      </dsp:nvSpPr>
      <dsp:spPr>
        <a:xfrm>
          <a:off x="8630859" y="2464349"/>
          <a:ext cx="182728" cy="98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606"/>
              </a:lnTo>
              <a:lnTo>
                <a:pt x="182728" y="80606"/>
              </a:lnTo>
              <a:lnTo>
                <a:pt x="182728" y="98335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DD4B9-FF18-4807-A0D3-3DC35558E3BC}">
      <dsp:nvSpPr>
        <dsp:cNvPr id="0" name=""/>
        <dsp:cNvSpPr/>
      </dsp:nvSpPr>
      <dsp:spPr>
        <a:xfrm>
          <a:off x="8313075" y="2418629"/>
          <a:ext cx="317784" cy="91440"/>
        </a:xfrm>
        <a:custGeom>
          <a:avLst/>
          <a:gdLst/>
          <a:ahLst/>
          <a:cxnLst/>
          <a:rect l="0" t="0" r="0" b="0"/>
          <a:pathLst>
            <a:path>
              <a:moveTo>
                <a:pt x="317784" y="45720"/>
              </a:moveTo>
              <a:lnTo>
                <a:pt x="317784" y="83649"/>
              </a:lnTo>
              <a:lnTo>
                <a:pt x="0" y="83649"/>
              </a:lnTo>
              <a:lnTo>
                <a:pt x="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9C4CC-CF33-4378-A26D-288FFC10135C}">
      <dsp:nvSpPr>
        <dsp:cNvPr id="0" name=""/>
        <dsp:cNvSpPr/>
      </dsp:nvSpPr>
      <dsp:spPr>
        <a:xfrm>
          <a:off x="8585139" y="2146666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7A46A7-E8E8-43FB-8048-854A5AF9E0B2}">
      <dsp:nvSpPr>
        <dsp:cNvPr id="0" name=""/>
        <dsp:cNvSpPr/>
      </dsp:nvSpPr>
      <dsp:spPr>
        <a:xfrm>
          <a:off x="6407062" y="1871671"/>
          <a:ext cx="22237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3649"/>
              </a:lnTo>
              <a:lnTo>
                <a:pt x="2223797" y="83649"/>
              </a:lnTo>
              <a:lnTo>
                <a:pt x="2223797" y="101378"/>
              </a:lnTo>
            </a:path>
          </a:pathLst>
        </a:custGeom>
        <a:noFill/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D5088F-02AD-4285-AC33-0D0BD0BB200F}">
      <dsp:nvSpPr>
        <dsp:cNvPr id="0" name=""/>
        <dsp:cNvSpPr/>
      </dsp:nvSpPr>
      <dsp:spPr>
        <a:xfrm>
          <a:off x="7917118" y="2749755"/>
          <a:ext cx="307238" cy="230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687"/>
              </a:lnTo>
              <a:lnTo>
                <a:pt x="307238" y="212687"/>
              </a:lnTo>
              <a:lnTo>
                <a:pt x="307238" y="230416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C0D3D5-E377-4CA4-A442-72F355839C12}">
      <dsp:nvSpPr>
        <dsp:cNvPr id="0" name=""/>
        <dsp:cNvSpPr/>
      </dsp:nvSpPr>
      <dsp:spPr>
        <a:xfrm>
          <a:off x="7723430" y="2704035"/>
          <a:ext cx="193688" cy="91440"/>
        </a:xfrm>
        <a:custGeom>
          <a:avLst/>
          <a:gdLst/>
          <a:ahLst/>
          <a:cxnLst/>
          <a:rect l="0" t="0" r="0" b="0"/>
          <a:pathLst>
            <a:path>
              <a:moveTo>
                <a:pt x="193688" y="45720"/>
              </a:moveTo>
              <a:lnTo>
                <a:pt x="193688" y="115530"/>
              </a:lnTo>
              <a:lnTo>
                <a:pt x="0" y="115530"/>
              </a:lnTo>
              <a:lnTo>
                <a:pt x="0" y="133259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6A58C-EA67-45AC-8716-23B1843BE342}">
      <dsp:nvSpPr>
        <dsp:cNvPr id="0" name=""/>
        <dsp:cNvSpPr/>
      </dsp:nvSpPr>
      <dsp:spPr>
        <a:xfrm>
          <a:off x="7567431" y="2416773"/>
          <a:ext cx="3496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3649"/>
              </a:lnTo>
              <a:lnTo>
                <a:pt x="349687" y="83649"/>
              </a:lnTo>
              <a:lnTo>
                <a:pt x="349687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45312-0742-4307-8CBE-DE85010247D0}">
      <dsp:nvSpPr>
        <dsp:cNvPr id="0" name=""/>
        <dsp:cNvSpPr/>
      </dsp:nvSpPr>
      <dsp:spPr>
        <a:xfrm>
          <a:off x="7261485" y="2675165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56901-C5F7-4820-9AB1-E6ED90F0DA6A}">
      <dsp:nvSpPr>
        <dsp:cNvPr id="0" name=""/>
        <dsp:cNvSpPr/>
      </dsp:nvSpPr>
      <dsp:spPr>
        <a:xfrm>
          <a:off x="7307205" y="2416773"/>
          <a:ext cx="260225" cy="91440"/>
        </a:xfrm>
        <a:custGeom>
          <a:avLst/>
          <a:gdLst/>
          <a:ahLst/>
          <a:cxnLst/>
          <a:rect l="0" t="0" r="0" b="0"/>
          <a:pathLst>
            <a:path>
              <a:moveTo>
                <a:pt x="260225" y="45720"/>
              </a:moveTo>
              <a:lnTo>
                <a:pt x="260225" y="83649"/>
              </a:lnTo>
              <a:lnTo>
                <a:pt x="0" y="83649"/>
              </a:lnTo>
              <a:lnTo>
                <a:pt x="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3B911A-C922-46B1-B14C-D8D253AFA9C7}">
      <dsp:nvSpPr>
        <dsp:cNvPr id="0" name=""/>
        <dsp:cNvSpPr/>
      </dsp:nvSpPr>
      <dsp:spPr>
        <a:xfrm>
          <a:off x="4226622" y="2137363"/>
          <a:ext cx="33408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3649"/>
              </a:lnTo>
              <a:lnTo>
                <a:pt x="3340808" y="83649"/>
              </a:lnTo>
              <a:lnTo>
                <a:pt x="3340808" y="101378"/>
              </a:lnTo>
            </a:path>
          </a:pathLst>
        </a:custGeom>
        <a:noFill/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C66FFC-F8B9-4E17-A074-05F3DA328EB8}">
      <dsp:nvSpPr>
        <dsp:cNvPr id="0" name=""/>
        <dsp:cNvSpPr/>
      </dsp:nvSpPr>
      <dsp:spPr>
        <a:xfrm>
          <a:off x="8433288" y="4413125"/>
          <a:ext cx="91440" cy="1436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881"/>
              </a:lnTo>
              <a:lnTo>
                <a:pt x="62250" y="125881"/>
              </a:lnTo>
              <a:lnTo>
                <a:pt x="62250" y="143610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101546-8748-4577-A0C7-688AF98CA232}">
      <dsp:nvSpPr>
        <dsp:cNvPr id="0" name=""/>
        <dsp:cNvSpPr/>
      </dsp:nvSpPr>
      <dsp:spPr>
        <a:xfrm>
          <a:off x="8433288" y="4106864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316B01-20EA-4C7C-8DC9-6E4A6CD6ACCD}">
      <dsp:nvSpPr>
        <dsp:cNvPr id="0" name=""/>
        <dsp:cNvSpPr/>
      </dsp:nvSpPr>
      <dsp:spPr>
        <a:xfrm>
          <a:off x="8433288" y="3817444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ACB9FE-53BD-44C9-BEDF-5617D23B0370}">
      <dsp:nvSpPr>
        <dsp:cNvPr id="0" name=""/>
        <dsp:cNvSpPr/>
      </dsp:nvSpPr>
      <dsp:spPr>
        <a:xfrm>
          <a:off x="8433288" y="3565681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788C3-0117-4038-94E5-CB0F4A0E42C0}">
      <dsp:nvSpPr>
        <dsp:cNvPr id="0" name=""/>
        <dsp:cNvSpPr/>
      </dsp:nvSpPr>
      <dsp:spPr>
        <a:xfrm>
          <a:off x="7211393" y="3416208"/>
          <a:ext cx="12676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3649"/>
              </a:lnTo>
              <a:lnTo>
                <a:pt x="1267614" y="83649"/>
              </a:lnTo>
              <a:lnTo>
                <a:pt x="1267614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152A8-C33C-4AF1-BDBF-02D1344CC6DD}">
      <dsp:nvSpPr>
        <dsp:cNvPr id="0" name=""/>
        <dsp:cNvSpPr/>
      </dsp:nvSpPr>
      <dsp:spPr>
        <a:xfrm>
          <a:off x="7340538" y="3887617"/>
          <a:ext cx="5739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3649"/>
              </a:lnTo>
              <a:lnTo>
                <a:pt x="573924" y="83649"/>
              </a:lnTo>
              <a:lnTo>
                <a:pt x="573924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36616-3792-439E-B392-3593EDFC673B}">
      <dsp:nvSpPr>
        <dsp:cNvPr id="0" name=""/>
        <dsp:cNvSpPr/>
      </dsp:nvSpPr>
      <dsp:spPr>
        <a:xfrm>
          <a:off x="7340538" y="3887617"/>
          <a:ext cx="1166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3649"/>
              </a:lnTo>
              <a:lnTo>
                <a:pt x="116698" y="83649"/>
              </a:lnTo>
              <a:lnTo>
                <a:pt x="116698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FF266-C251-406A-BB9A-7FD5B780F563}">
      <dsp:nvSpPr>
        <dsp:cNvPr id="0" name=""/>
        <dsp:cNvSpPr/>
      </dsp:nvSpPr>
      <dsp:spPr>
        <a:xfrm>
          <a:off x="6883311" y="3887617"/>
          <a:ext cx="457226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26" y="45720"/>
              </a:moveTo>
              <a:lnTo>
                <a:pt x="457226" y="83649"/>
              </a:lnTo>
              <a:lnTo>
                <a:pt x="0" y="83649"/>
              </a:lnTo>
              <a:lnTo>
                <a:pt x="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2BC09-9996-4268-A490-FA17319086AD}">
      <dsp:nvSpPr>
        <dsp:cNvPr id="0" name=""/>
        <dsp:cNvSpPr/>
      </dsp:nvSpPr>
      <dsp:spPr>
        <a:xfrm>
          <a:off x="7294818" y="3687268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1C0644-03A7-40DF-8695-1BAB415D2D9B}">
      <dsp:nvSpPr>
        <dsp:cNvPr id="0" name=""/>
        <dsp:cNvSpPr/>
      </dsp:nvSpPr>
      <dsp:spPr>
        <a:xfrm>
          <a:off x="7211393" y="3416208"/>
          <a:ext cx="12914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3649"/>
              </a:lnTo>
              <a:lnTo>
                <a:pt x="129144" y="83649"/>
              </a:lnTo>
              <a:lnTo>
                <a:pt x="129144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0FA6B-938A-4D05-BC32-F6849AFBC21D}">
      <dsp:nvSpPr>
        <dsp:cNvPr id="0" name=""/>
        <dsp:cNvSpPr/>
      </dsp:nvSpPr>
      <dsp:spPr>
        <a:xfrm>
          <a:off x="5931853" y="3932498"/>
          <a:ext cx="3159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8133"/>
              </a:lnTo>
              <a:lnTo>
                <a:pt x="315993" y="88133"/>
              </a:lnTo>
              <a:lnTo>
                <a:pt x="315993" y="105862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FE3428-4413-4A5E-8680-15AF316E93E7}">
      <dsp:nvSpPr>
        <dsp:cNvPr id="0" name=""/>
        <dsp:cNvSpPr/>
      </dsp:nvSpPr>
      <dsp:spPr>
        <a:xfrm>
          <a:off x="5590896" y="3932498"/>
          <a:ext cx="340956" cy="91440"/>
        </a:xfrm>
        <a:custGeom>
          <a:avLst/>
          <a:gdLst/>
          <a:ahLst/>
          <a:cxnLst/>
          <a:rect l="0" t="0" r="0" b="0"/>
          <a:pathLst>
            <a:path>
              <a:moveTo>
                <a:pt x="340956" y="45720"/>
              </a:moveTo>
              <a:lnTo>
                <a:pt x="340956" y="79165"/>
              </a:lnTo>
              <a:lnTo>
                <a:pt x="0" y="79165"/>
              </a:lnTo>
              <a:lnTo>
                <a:pt x="0" y="96893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F2918D-06B9-4444-A919-AA2ED0DFD1E5}">
      <dsp:nvSpPr>
        <dsp:cNvPr id="0" name=""/>
        <dsp:cNvSpPr/>
      </dsp:nvSpPr>
      <dsp:spPr>
        <a:xfrm>
          <a:off x="5886133" y="369468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52446" y="45720"/>
              </a:moveTo>
              <a:lnTo>
                <a:pt x="52446" y="79165"/>
              </a:lnTo>
              <a:lnTo>
                <a:pt x="45720" y="79165"/>
              </a:lnTo>
              <a:lnTo>
                <a:pt x="45720" y="96893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94049E-663C-4A65-8288-3188F7F7365C}">
      <dsp:nvSpPr>
        <dsp:cNvPr id="0" name=""/>
        <dsp:cNvSpPr/>
      </dsp:nvSpPr>
      <dsp:spPr>
        <a:xfrm>
          <a:off x="5938580" y="3416208"/>
          <a:ext cx="1272813" cy="91440"/>
        </a:xfrm>
        <a:custGeom>
          <a:avLst/>
          <a:gdLst/>
          <a:ahLst/>
          <a:cxnLst/>
          <a:rect l="0" t="0" r="0" b="0"/>
          <a:pathLst>
            <a:path>
              <a:moveTo>
                <a:pt x="1272813" y="45720"/>
              </a:moveTo>
              <a:lnTo>
                <a:pt x="1272813" y="83649"/>
              </a:lnTo>
              <a:lnTo>
                <a:pt x="0" y="83649"/>
              </a:lnTo>
              <a:lnTo>
                <a:pt x="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A9F2F-D7B9-48A6-BDD9-78CF5F313005}">
      <dsp:nvSpPr>
        <dsp:cNvPr id="0" name=""/>
        <dsp:cNvSpPr/>
      </dsp:nvSpPr>
      <dsp:spPr>
        <a:xfrm>
          <a:off x="7165673" y="311495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6454A-D412-4C37-A567-0ED225A5159A}">
      <dsp:nvSpPr>
        <dsp:cNvPr id="0" name=""/>
        <dsp:cNvSpPr/>
      </dsp:nvSpPr>
      <dsp:spPr>
        <a:xfrm>
          <a:off x="6856235" y="2923491"/>
          <a:ext cx="3551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3649"/>
              </a:lnTo>
              <a:lnTo>
                <a:pt x="355157" y="83649"/>
              </a:lnTo>
              <a:lnTo>
                <a:pt x="355157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5AF8AC-54BE-45EF-8E59-B3D36C3E85F4}">
      <dsp:nvSpPr>
        <dsp:cNvPr id="0" name=""/>
        <dsp:cNvSpPr/>
      </dsp:nvSpPr>
      <dsp:spPr>
        <a:xfrm>
          <a:off x="6520201" y="3142825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2F4C0D-F801-4638-B7F6-3F5C2AC59FC6}">
      <dsp:nvSpPr>
        <dsp:cNvPr id="0" name=""/>
        <dsp:cNvSpPr/>
      </dsp:nvSpPr>
      <dsp:spPr>
        <a:xfrm>
          <a:off x="6565921" y="2923491"/>
          <a:ext cx="290314" cy="91440"/>
        </a:xfrm>
        <a:custGeom>
          <a:avLst/>
          <a:gdLst/>
          <a:ahLst/>
          <a:cxnLst/>
          <a:rect l="0" t="0" r="0" b="0"/>
          <a:pathLst>
            <a:path>
              <a:moveTo>
                <a:pt x="290314" y="45720"/>
              </a:moveTo>
              <a:lnTo>
                <a:pt x="290314" y="83649"/>
              </a:lnTo>
              <a:lnTo>
                <a:pt x="0" y="83649"/>
              </a:lnTo>
              <a:lnTo>
                <a:pt x="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92D1D-CE32-49E2-B372-219CE57634DE}">
      <dsp:nvSpPr>
        <dsp:cNvPr id="0" name=""/>
        <dsp:cNvSpPr/>
      </dsp:nvSpPr>
      <dsp:spPr>
        <a:xfrm>
          <a:off x="6142830" y="2711261"/>
          <a:ext cx="7134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3649"/>
              </a:lnTo>
              <a:lnTo>
                <a:pt x="713405" y="83649"/>
              </a:lnTo>
              <a:lnTo>
                <a:pt x="713405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020CB4-0817-41F7-B31A-639C799E96CA}">
      <dsp:nvSpPr>
        <dsp:cNvPr id="0" name=""/>
        <dsp:cNvSpPr/>
      </dsp:nvSpPr>
      <dsp:spPr>
        <a:xfrm>
          <a:off x="5557509" y="313321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DC7D21-23A9-4A86-B238-D131A2DB6394}">
      <dsp:nvSpPr>
        <dsp:cNvPr id="0" name=""/>
        <dsp:cNvSpPr/>
      </dsp:nvSpPr>
      <dsp:spPr>
        <a:xfrm>
          <a:off x="5322600" y="2894961"/>
          <a:ext cx="2806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3649"/>
              </a:lnTo>
              <a:lnTo>
                <a:pt x="280628" y="83649"/>
              </a:lnTo>
              <a:lnTo>
                <a:pt x="280628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EA3E14-A50B-4FB5-9EDD-AADF8BE2D97B}">
      <dsp:nvSpPr>
        <dsp:cNvPr id="0" name=""/>
        <dsp:cNvSpPr/>
      </dsp:nvSpPr>
      <dsp:spPr>
        <a:xfrm>
          <a:off x="4950775" y="3881778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BAF619-DC1A-477A-A852-7A5B6C02C758}">
      <dsp:nvSpPr>
        <dsp:cNvPr id="0" name=""/>
        <dsp:cNvSpPr/>
      </dsp:nvSpPr>
      <dsp:spPr>
        <a:xfrm>
          <a:off x="4950775" y="359336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2C86A5-A492-44C2-96BC-D4E4F309B929}">
      <dsp:nvSpPr>
        <dsp:cNvPr id="0" name=""/>
        <dsp:cNvSpPr/>
      </dsp:nvSpPr>
      <dsp:spPr>
        <a:xfrm>
          <a:off x="4950775" y="3331520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09A18-05B2-4FDD-9FA6-FEA4C75202F7}">
      <dsp:nvSpPr>
        <dsp:cNvPr id="0" name=""/>
        <dsp:cNvSpPr/>
      </dsp:nvSpPr>
      <dsp:spPr>
        <a:xfrm>
          <a:off x="4950775" y="306135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18A20-C4F9-4C88-B216-99E7BB116398}">
      <dsp:nvSpPr>
        <dsp:cNvPr id="0" name=""/>
        <dsp:cNvSpPr/>
      </dsp:nvSpPr>
      <dsp:spPr>
        <a:xfrm>
          <a:off x="4996495" y="2894961"/>
          <a:ext cx="326105" cy="91440"/>
        </a:xfrm>
        <a:custGeom>
          <a:avLst/>
          <a:gdLst/>
          <a:ahLst/>
          <a:cxnLst/>
          <a:rect l="0" t="0" r="0" b="0"/>
          <a:pathLst>
            <a:path>
              <a:moveTo>
                <a:pt x="326105" y="45720"/>
              </a:moveTo>
              <a:lnTo>
                <a:pt x="326105" y="83649"/>
              </a:lnTo>
              <a:lnTo>
                <a:pt x="0" y="83649"/>
              </a:lnTo>
              <a:lnTo>
                <a:pt x="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3B0D81-26DD-4F1F-9176-8513212D026B}">
      <dsp:nvSpPr>
        <dsp:cNvPr id="0" name=""/>
        <dsp:cNvSpPr/>
      </dsp:nvSpPr>
      <dsp:spPr>
        <a:xfrm>
          <a:off x="5322600" y="2711261"/>
          <a:ext cx="820230" cy="91440"/>
        </a:xfrm>
        <a:custGeom>
          <a:avLst/>
          <a:gdLst/>
          <a:ahLst/>
          <a:cxnLst/>
          <a:rect l="0" t="0" r="0" b="0"/>
          <a:pathLst>
            <a:path>
              <a:moveTo>
                <a:pt x="820230" y="45720"/>
              </a:moveTo>
              <a:lnTo>
                <a:pt x="820230" y="83649"/>
              </a:lnTo>
              <a:lnTo>
                <a:pt x="0" y="83649"/>
              </a:lnTo>
              <a:lnTo>
                <a:pt x="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E7BE11-1343-4838-81D6-8E395E3E119F}">
      <dsp:nvSpPr>
        <dsp:cNvPr id="0" name=""/>
        <dsp:cNvSpPr/>
      </dsp:nvSpPr>
      <dsp:spPr>
        <a:xfrm>
          <a:off x="6097110" y="2465845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96723-6FF1-4BB3-8119-7A8BF9D06EA6}">
      <dsp:nvSpPr>
        <dsp:cNvPr id="0" name=""/>
        <dsp:cNvSpPr/>
      </dsp:nvSpPr>
      <dsp:spPr>
        <a:xfrm>
          <a:off x="4226622" y="2137363"/>
          <a:ext cx="19162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3649"/>
              </a:lnTo>
              <a:lnTo>
                <a:pt x="1916208" y="83649"/>
              </a:lnTo>
              <a:lnTo>
                <a:pt x="1916208" y="101378"/>
              </a:lnTo>
            </a:path>
          </a:pathLst>
        </a:custGeom>
        <a:noFill/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36015-EC0C-43CC-BD74-AD5138C60B76}">
      <dsp:nvSpPr>
        <dsp:cNvPr id="0" name=""/>
        <dsp:cNvSpPr/>
      </dsp:nvSpPr>
      <dsp:spPr>
        <a:xfrm>
          <a:off x="4376351" y="447671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E1FFD-3F52-4CCD-87B8-E0BBA738F407}">
      <dsp:nvSpPr>
        <dsp:cNvPr id="0" name=""/>
        <dsp:cNvSpPr/>
      </dsp:nvSpPr>
      <dsp:spPr>
        <a:xfrm>
          <a:off x="4376351" y="4263266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577B3-E7AE-4EEA-B450-0D0265537D0C}">
      <dsp:nvSpPr>
        <dsp:cNvPr id="0" name=""/>
        <dsp:cNvSpPr/>
      </dsp:nvSpPr>
      <dsp:spPr>
        <a:xfrm>
          <a:off x="4376351" y="3962510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68270-81EE-414C-9233-60AD932017BE}">
      <dsp:nvSpPr>
        <dsp:cNvPr id="0" name=""/>
        <dsp:cNvSpPr/>
      </dsp:nvSpPr>
      <dsp:spPr>
        <a:xfrm>
          <a:off x="4376351" y="3732546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39F2B-B9D8-4496-A9A5-7CE181BE5206}">
      <dsp:nvSpPr>
        <dsp:cNvPr id="0" name=""/>
        <dsp:cNvSpPr/>
      </dsp:nvSpPr>
      <dsp:spPr>
        <a:xfrm>
          <a:off x="4376351" y="352544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4AA89-C61B-448C-B18A-DDF4CF1220B6}">
      <dsp:nvSpPr>
        <dsp:cNvPr id="0" name=""/>
        <dsp:cNvSpPr/>
      </dsp:nvSpPr>
      <dsp:spPr>
        <a:xfrm>
          <a:off x="3920960" y="3288029"/>
          <a:ext cx="5011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49439"/>
              </a:lnTo>
              <a:lnTo>
                <a:pt x="501110" y="49439"/>
              </a:lnTo>
              <a:lnTo>
                <a:pt x="501110" y="6716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93E97C-91A4-4736-BC3D-C679B9B3DD8B}">
      <dsp:nvSpPr>
        <dsp:cNvPr id="0" name=""/>
        <dsp:cNvSpPr/>
      </dsp:nvSpPr>
      <dsp:spPr>
        <a:xfrm>
          <a:off x="3730365" y="478065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09B13B-EBE3-42B7-A910-AF2B5B948817}">
      <dsp:nvSpPr>
        <dsp:cNvPr id="0" name=""/>
        <dsp:cNvSpPr/>
      </dsp:nvSpPr>
      <dsp:spPr>
        <a:xfrm>
          <a:off x="3730365" y="456203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2EDCE9-66EA-4DE0-BC07-D1EC193F2559}">
      <dsp:nvSpPr>
        <dsp:cNvPr id="0" name=""/>
        <dsp:cNvSpPr/>
      </dsp:nvSpPr>
      <dsp:spPr>
        <a:xfrm>
          <a:off x="3730365" y="4263068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BD183-0B03-4980-B0CD-8EC1A794FFDC}">
      <dsp:nvSpPr>
        <dsp:cNvPr id="0" name=""/>
        <dsp:cNvSpPr/>
      </dsp:nvSpPr>
      <dsp:spPr>
        <a:xfrm>
          <a:off x="3730365" y="4075756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55B211-6CFF-452C-A786-DE34E7C301A3}">
      <dsp:nvSpPr>
        <dsp:cNvPr id="0" name=""/>
        <dsp:cNvSpPr/>
      </dsp:nvSpPr>
      <dsp:spPr>
        <a:xfrm>
          <a:off x="3404824" y="3751343"/>
          <a:ext cx="37126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3649"/>
              </a:lnTo>
              <a:lnTo>
                <a:pt x="371261" y="83649"/>
              </a:lnTo>
              <a:lnTo>
                <a:pt x="371261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AA11A9-BB15-459B-AD46-280DEA540511}">
      <dsp:nvSpPr>
        <dsp:cNvPr id="0" name=""/>
        <dsp:cNvSpPr/>
      </dsp:nvSpPr>
      <dsp:spPr>
        <a:xfrm>
          <a:off x="2981358" y="4774022"/>
          <a:ext cx="91440" cy="157615"/>
        </a:xfrm>
        <a:custGeom>
          <a:avLst/>
          <a:gdLst/>
          <a:ahLst/>
          <a:cxnLst/>
          <a:rect l="0" t="0" r="0" b="0"/>
          <a:pathLst>
            <a:path>
              <a:moveTo>
                <a:pt x="71253" y="0"/>
              </a:moveTo>
              <a:lnTo>
                <a:pt x="71253" y="139886"/>
              </a:lnTo>
              <a:lnTo>
                <a:pt x="45720" y="139886"/>
              </a:lnTo>
              <a:lnTo>
                <a:pt x="45720" y="157615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17DAF-8AC3-4BC8-989C-90EB1FD460AA}">
      <dsp:nvSpPr>
        <dsp:cNvPr id="0" name=""/>
        <dsp:cNvSpPr/>
      </dsp:nvSpPr>
      <dsp:spPr>
        <a:xfrm>
          <a:off x="3006891" y="4466699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01624-43CE-4E63-88D5-47424E97E168}">
      <dsp:nvSpPr>
        <dsp:cNvPr id="0" name=""/>
        <dsp:cNvSpPr/>
      </dsp:nvSpPr>
      <dsp:spPr>
        <a:xfrm>
          <a:off x="3006891" y="417312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C0384-6330-4EAB-A42D-6E39FAE353E1}">
      <dsp:nvSpPr>
        <dsp:cNvPr id="0" name=""/>
        <dsp:cNvSpPr/>
      </dsp:nvSpPr>
      <dsp:spPr>
        <a:xfrm>
          <a:off x="3006891" y="3991485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5F5665-BACF-4056-ABBD-11CA1BD38319}">
      <dsp:nvSpPr>
        <dsp:cNvPr id="0" name=""/>
        <dsp:cNvSpPr/>
      </dsp:nvSpPr>
      <dsp:spPr>
        <a:xfrm>
          <a:off x="3052611" y="3751343"/>
          <a:ext cx="352212" cy="91440"/>
        </a:xfrm>
        <a:custGeom>
          <a:avLst/>
          <a:gdLst/>
          <a:ahLst/>
          <a:cxnLst/>
          <a:rect l="0" t="0" r="0" b="0"/>
          <a:pathLst>
            <a:path>
              <a:moveTo>
                <a:pt x="352212" y="45720"/>
              </a:moveTo>
              <a:lnTo>
                <a:pt x="352212" y="83649"/>
              </a:lnTo>
              <a:lnTo>
                <a:pt x="0" y="83649"/>
              </a:lnTo>
              <a:lnTo>
                <a:pt x="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A81626-036E-454C-8BFB-1FA225D74EC1}">
      <dsp:nvSpPr>
        <dsp:cNvPr id="0" name=""/>
        <dsp:cNvSpPr/>
      </dsp:nvSpPr>
      <dsp:spPr>
        <a:xfrm>
          <a:off x="3359104" y="352941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6419AC-87E9-4276-8F98-F16121D942AC}">
      <dsp:nvSpPr>
        <dsp:cNvPr id="0" name=""/>
        <dsp:cNvSpPr/>
      </dsp:nvSpPr>
      <dsp:spPr>
        <a:xfrm>
          <a:off x="3404824" y="3288029"/>
          <a:ext cx="516136" cy="91440"/>
        </a:xfrm>
        <a:custGeom>
          <a:avLst/>
          <a:gdLst/>
          <a:ahLst/>
          <a:cxnLst/>
          <a:rect l="0" t="0" r="0" b="0"/>
          <a:pathLst>
            <a:path>
              <a:moveTo>
                <a:pt x="516136" y="45720"/>
              </a:moveTo>
              <a:lnTo>
                <a:pt x="516136" y="49439"/>
              </a:lnTo>
              <a:lnTo>
                <a:pt x="0" y="49439"/>
              </a:lnTo>
              <a:lnTo>
                <a:pt x="0" y="6716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DDB15-D3CF-40BB-B5E2-CC2C0A15F83B}">
      <dsp:nvSpPr>
        <dsp:cNvPr id="0" name=""/>
        <dsp:cNvSpPr/>
      </dsp:nvSpPr>
      <dsp:spPr>
        <a:xfrm>
          <a:off x="3859132" y="299775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7859"/>
              </a:lnTo>
              <a:lnTo>
                <a:pt x="61827" y="117859"/>
              </a:lnTo>
              <a:lnTo>
                <a:pt x="61827" y="135587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DAE00E-8472-47FC-83F0-9912F8066F57}">
      <dsp:nvSpPr>
        <dsp:cNvPr id="0" name=""/>
        <dsp:cNvSpPr/>
      </dsp:nvSpPr>
      <dsp:spPr>
        <a:xfrm>
          <a:off x="3859132" y="2840331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09A22-DD7E-4EEA-BB17-5391E3D505A9}">
      <dsp:nvSpPr>
        <dsp:cNvPr id="0" name=""/>
        <dsp:cNvSpPr/>
      </dsp:nvSpPr>
      <dsp:spPr>
        <a:xfrm>
          <a:off x="3173121" y="2600051"/>
          <a:ext cx="7317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3649"/>
              </a:lnTo>
              <a:lnTo>
                <a:pt x="731731" y="83649"/>
              </a:lnTo>
              <a:lnTo>
                <a:pt x="731731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79D5E-F364-4E72-A215-BE4AD96AB718}">
      <dsp:nvSpPr>
        <dsp:cNvPr id="0" name=""/>
        <dsp:cNvSpPr/>
      </dsp:nvSpPr>
      <dsp:spPr>
        <a:xfrm>
          <a:off x="2298898" y="3770353"/>
          <a:ext cx="91440" cy="1535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5853"/>
              </a:lnTo>
              <a:lnTo>
                <a:pt x="55325" y="135853"/>
              </a:lnTo>
              <a:lnTo>
                <a:pt x="55325" y="153582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029E26-242F-4DA0-8893-B9C70AF523D1}">
      <dsp:nvSpPr>
        <dsp:cNvPr id="0" name=""/>
        <dsp:cNvSpPr/>
      </dsp:nvSpPr>
      <dsp:spPr>
        <a:xfrm>
          <a:off x="2298898" y="350844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70045" y="45720"/>
              </a:moveTo>
              <a:lnTo>
                <a:pt x="70045" y="109644"/>
              </a:lnTo>
              <a:lnTo>
                <a:pt x="45720" y="109644"/>
              </a:lnTo>
              <a:lnTo>
                <a:pt x="45720" y="127372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52E8B9-C187-4366-B233-5816BFA16DB1}">
      <dsp:nvSpPr>
        <dsp:cNvPr id="0" name=""/>
        <dsp:cNvSpPr/>
      </dsp:nvSpPr>
      <dsp:spPr>
        <a:xfrm>
          <a:off x="2323223" y="3343683"/>
          <a:ext cx="91440" cy="91932"/>
        </a:xfrm>
        <a:custGeom>
          <a:avLst/>
          <a:gdLst/>
          <a:ahLst/>
          <a:cxnLst/>
          <a:rect l="0" t="0" r="0" b="0"/>
          <a:pathLst>
            <a:path>
              <a:moveTo>
                <a:pt x="59296" y="0"/>
              </a:moveTo>
              <a:lnTo>
                <a:pt x="59296" y="74203"/>
              </a:lnTo>
              <a:lnTo>
                <a:pt x="45720" y="74203"/>
              </a:lnTo>
              <a:lnTo>
                <a:pt x="45720" y="91932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F38FF7-1884-48C5-A6D9-BD2143AAB698}">
      <dsp:nvSpPr>
        <dsp:cNvPr id="0" name=""/>
        <dsp:cNvSpPr/>
      </dsp:nvSpPr>
      <dsp:spPr>
        <a:xfrm>
          <a:off x="2336799" y="316720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114CB3-0719-47DA-AC5B-E67E2EB2AFD7}">
      <dsp:nvSpPr>
        <dsp:cNvPr id="0" name=""/>
        <dsp:cNvSpPr/>
      </dsp:nvSpPr>
      <dsp:spPr>
        <a:xfrm>
          <a:off x="2336799" y="297378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01E0B-E153-4692-92C1-1E038866D304}">
      <dsp:nvSpPr>
        <dsp:cNvPr id="0" name=""/>
        <dsp:cNvSpPr/>
      </dsp:nvSpPr>
      <dsp:spPr>
        <a:xfrm>
          <a:off x="2336799" y="2807810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7A5EAE-62EC-4C7F-8BF0-0BE5069B74B4}">
      <dsp:nvSpPr>
        <dsp:cNvPr id="0" name=""/>
        <dsp:cNvSpPr/>
      </dsp:nvSpPr>
      <dsp:spPr>
        <a:xfrm>
          <a:off x="2382519" y="2600051"/>
          <a:ext cx="790601" cy="91440"/>
        </a:xfrm>
        <a:custGeom>
          <a:avLst/>
          <a:gdLst/>
          <a:ahLst/>
          <a:cxnLst/>
          <a:rect l="0" t="0" r="0" b="0"/>
          <a:pathLst>
            <a:path>
              <a:moveTo>
                <a:pt x="790601" y="45720"/>
              </a:moveTo>
              <a:lnTo>
                <a:pt x="790601" y="83649"/>
              </a:lnTo>
              <a:lnTo>
                <a:pt x="0" y="83649"/>
              </a:lnTo>
              <a:lnTo>
                <a:pt x="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EF007-8207-48AC-B1E2-98DD3BF5D67B}">
      <dsp:nvSpPr>
        <dsp:cNvPr id="0" name=""/>
        <dsp:cNvSpPr/>
      </dsp:nvSpPr>
      <dsp:spPr>
        <a:xfrm>
          <a:off x="3127401" y="2409410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D3BFB-067D-4978-8AB5-66155BB020C2}">
      <dsp:nvSpPr>
        <dsp:cNvPr id="0" name=""/>
        <dsp:cNvSpPr/>
      </dsp:nvSpPr>
      <dsp:spPr>
        <a:xfrm>
          <a:off x="3173121" y="2137363"/>
          <a:ext cx="1053501" cy="91440"/>
        </a:xfrm>
        <a:custGeom>
          <a:avLst/>
          <a:gdLst/>
          <a:ahLst/>
          <a:cxnLst/>
          <a:rect l="0" t="0" r="0" b="0"/>
          <a:pathLst>
            <a:path>
              <a:moveTo>
                <a:pt x="1053501" y="45720"/>
              </a:moveTo>
              <a:lnTo>
                <a:pt x="1053501" y="83649"/>
              </a:lnTo>
              <a:lnTo>
                <a:pt x="0" y="83649"/>
              </a:lnTo>
              <a:lnTo>
                <a:pt x="0" y="101378"/>
              </a:lnTo>
            </a:path>
          </a:pathLst>
        </a:custGeom>
        <a:noFill/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04D4A-8519-4A92-83EA-C8BBAD54A6C8}">
      <dsp:nvSpPr>
        <dsp:cNvPr id="0" name=""/>
        <dsp:cNvSpPr/>
      </dsp:nvSpPr>
      <dsp:spPr>
        <a:xfrm>
          <a:off x="1726384" y="3645650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B7A33B-9F73-427F-97F1-812B376595C3}">
      <dsp:nvSpPr>
        <dsp:cNvPr id="0" name=""/>
        <dsp:cNvSpPr/>
      </dsp:nvSpPr>
      <dsp:spPr>
        <a:xfrm>
          <a:off x="1726384" y="3408481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34B40-54EB-4FB4-9B83-FBFA59F83D7A}">
      <dsp:nvSpPr>
        <dsp:cNvPr id="0" name=""/>
        <dsp:cNvSpPr/>
      </dsp:nvSpPr>
      <dsp:spPr>
        <a:xfrm>
          <a:off x="1726384" y="3080928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998CE-0641-4A33-8859-86E6525360C0}">
      <dsp:nvSpPr>
        <dsp:cNvPr id="0" name=""/>
        <dsp:cNvSpPr/>
      </dsp:nvSpPr>
      <dsp:spPr>
        <a:xfrm>
          <a:off x="1478625" y="2782676"/>
          <a:ext cx="29347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3649"/>
              </a:lnTo>
              <a:lnTo>
                <a:pt x="293479" y="83649"/>
              </a:lnTo>
              <a:lnTo>
                <a:pt x="293479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C17220-0FD2-4799-B1F0-5C33833160D9}">
      <dsp:nvSpPr>
        <dsp:cNvPr id="0" name=""/>
        <dsp:cNvSpPr/>
      </dsp:nvSpPr>
      <dsp:spPr>
        <a:xfrm>
          <a:off x="1161945" y="3022718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6219" y="45720"/>
              </a:moveTo>
              <a:lnTo>
                <a:pt x="46219" y="83649"/>
              </a:lnTo>
              <a:lnTo>
                <a:pt x="45720" y="83649"/>
              </a:lnTo>
              <a:lnTo>
                <a:pt x="4572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36A933-AA1E-4DF5-835A-914827E86422}">
      <dsp:nvSpPr>
        <dsp:cNvPr id="0" name=""/>
        <dsp:cNvSpPr/>
      </dsp:nvSpPr>
      <dsp:spPr>
        <a:xfrm>
          <a:off x="1208165" y="2782676"/>
          <a:ext cx="270460" cy="91440"/>
        </a:xfrm>
        <a:custGeom>
          <a:avLst/>
          <a:gdLst/>
          <a:ahLst/>
          <a:cxnLst/>
          <a:rect l="0" t="0" r="0" b="0"/>
          <a:pathLst>
            <a:path>
              <a:moveTo>
                <a:pt x="270460" y="45720"/>
              </a:moveTo>
              <a:lnTo>
                <a:pt x="270460" y="83649"/>
              </a:lnTo>
              <a:lnTo>
                <a:pt x="0" y="83649"/>
              </a:lnTo>
              <a:lnTo>
                <a:pt x="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F5CEB4-31BE-436D-AF56-4710382C5C7F}">
      <dsp:nvSpPr>
        <dsp:cNvPr id="0" name=""/>
        <dsp:cNvSpPr/>
      </dsp:nvSpPr>
      <dsp:spPr>
        <a:xfrm>
          <a:off x="974201" y="2583039"/>
          <a:ext cx="5044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4045"/>
              </a:lnTo>
              <a:lnTo>
                <a:pt x="504424" y="84045"/>
              </a:lnTo>
              <a:lnTo>
                <a:pt x="504424" y="101774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F3E06-7029-4FA0-932D-E86E3B579BEA}">
      <dsp:nvSpPr>
        <dsp:cNvPr id="0" name=""/>
        <dsp:cNvSpPr/>
      </dsp:nvSpPr>
      <dsp:spPr>
        <a:xfrm>
          <a:off x="649428" y="3257011"/>
          <a:ext cx="91440" cy="1501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2458"/>
              </a:lnTo>
              <a:lnTo>
                <a:pt x="51562" y="132458"/>
              </a:lnTo>
              <a:lnTo>
                <a:pt x="51562" y="150186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4C278-9B54-4694-ABCE-A09098F7981C}">
      <dsp:nvSpPr>
        <dsp:cNvPr id="0" name=""/>
        <dsp:cNvSpPr/>
      </dsp:nvSpPr>
      <dsp:spPr>
        <a:xfrm>
          <a:off x="499452" y="2888374"/>
          <a:ext cx="1956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3649"/>
              </a:lnTo>
              <a:lnTo>
                <a:pt x="195696" y="83649"/>
              </a:lnTo>
              <a:lnTo>
                <a:pt x="195696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076382-3800-440F-A0B9-CC184275FADB}">
      <dsp:nvSpPr>
        <dsp:cNvPr id="0" name=""/>
        <dsp:cNvSpPr/>
      </dsp:nvSpPr>
      <dsp:spPr>
        <a:xfrm>
          <a:off x="133645" y="3103237"/>
          <a:ext cx="91440" cy="116373"/>
        </a:xfrm>
        <a:custGeom>
          <a:avLst/>
          <a:gdLst/>
          <a:ahLst/>
          <a:cxnLst/>
          <a:rect l="0" t="0" r="0" b="0"/>
          <a:pathLst>
            <a:path>
              <a:moveTo>
                <a:pt x="67704" y="0"/>
              </a:moveTo>
              <a:lnTo>
                <a:pt x="67704" y="98644"/>
              </a:lnTo>
              <a:lnTo>
                <a:pt x="45720" y="98644"/>
              </a:lnTo>
              <a:lnTo>
                <a:pt x="45720" y="116373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85F2A-921E-4909-B319-66B8E44751BB}">
      <dsp:nvSpPr>
        <dsp:cNvPr id="0" name=""/>
        <dsp:cNvSpPr/>
      </dsp:nvSpPr>
      <dsp:spPr>
        <a:xfrm>
          <a:off x="201349" y="2888374"/>
          <a:ext cx="298102" cy="91440"/>
        </a:xfrm>
        <a:custGeom>
          <a:avLst/>
          <a:gdLst/>
          <a:ahLst/>
          <a:cxnLst/>
          <a:rect l="0" t="0" r="0" b="0"/>
          <a:pathLst>
            <a:path>
              <a:moveTo>
                <a:pt x="298102" y="45720"/>
              </a:moveTo>
              <a:lnTo>
                <a:pt x="298102" y="83649"/>
              </a:lnTo>
              <a:lnTo>
                <a:pt x="0" y="83649"/>
              </a:lnTo>
              <a:lnTo>
                <a:pt x="0" y="10137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3DAE4-F043-46DA-ABDE-A9986FCE9BF1}">
      <dsp:nvSpPr>
        <dsp:cNvPr id="0" name=""/>
        <dsp:cNvSpPr/>
      </dsp:nvSpPr>
      <dsp:spPr>
        <a:xfrm>
          <a:off x="499452" y="2583039"/>
          <a:ext cx="474748" cy="91440"/>
        </a:xfrm>
        <a:custGeom>
          <a:avLst/>
          <a:gdLst/>
          <a:ahLst/>
          <a:cxnLst/>
          <a:rect l="0" t="0" r="0" b="0"/>
          <a:pathLst>
            <a:path>
              <a:moveTo>
                <a:pt x="474748" y="45720"/>
              </a:moveTo>
              <a:lnTo>
                <a:pt x="474748" y="84045"/>
              </a:lnTo>
              <a:lnTo>
                <a:pt x="0" y="84045"/>
              </a:lnTo>
              <a:lnTo>
                <a:pt x="0" y="101774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52C318-791A-4F8B-9A93-98B8427EA35E}">
      <dsp:nvSpPr>
        <dsp:cNvPr id="0" name=""/>
        <dsp:cNvSpPr/>
      </dsp:nvSpPr>
      <dsp:spPr>
        <a:xfrm>
          <a:off x="926894" y="2413954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83253"/>
              </a:lnTo>
              <a:lnTo>
                <a:pt x="47306" y="83253"/>
              </a:lnTo>
              <a:lnTo>
                <a:pt x="47306" y="100981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C8E08B-E33C-4B24-9775-DA440AA07951}">
      <dsp:nvSpPr>
        <dsp:cNvPr id="0" name=""/>
        <dsp:cNvSpPr/>
      </dsp:nvSpPr>
      <dsp:spPr>
        <a:xfrm>
          <a:off x="972614" y="2137363"/>
          <a:ext cx="3254007" cy="91440"/>
        </a:xfrm>
        <a:custGeom>
          <a:avLst/>
          <a:gdLst/>
          <a:ahLst/>
          <a:cxnLst/>
          <a:rect l="0" t="0" r="0" b="0"/>
          <a:pathLst>
            <a:path>
              <a:moveTo>
                <a:pt x="3254007" y="45720"/>
              </a:moveTo>
              <a:lnTo>
                <a:pt x="3254007" y="83649"/>
              </a:lnTo>
              <a:lnTo>
                <a:pt x="0" y="83649"/>
              </a:lnTo>
              <a:lnTo>
                <a:pt x="0" y="101378"/>
              </a:lnTo>
            </a:path>
          </a:pathLst>
        </a:custGeom>
        <a:noFill/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61C66-B195-46E0-9EC0-415E231BBE20}">
      <dsp:nvSpPr>
        <dsp:cNvPr id="0" name=""/>
        <dsp:cNvSpPr/>
      </dsp:nvSpPr>
      <dsp:spPr>
        <a:xfrm>
          <a:off x="4226622" y="1871671"/>
          <a:ext cx="2180439" cy="91440"/>
        </a:xfrm>
        <a:custGeom>
          <a:avLst/>
          <a:gdLst/>
          <a:ahLst/>
          <a:cxnLst/>
          <a:rect l="0" t="0" r="0" b="0"/>
          <a:pathLst>
            <a:path>
              <a:moveTo>
                <a:pt x="2180439" y="45720"/>
              </a:moveTo>
              <a:lnTo>
                <a:pt x="2180439" y="83649"/>
              </a:lnTo>
              <a:lnTo>
                <a:pt x="0" y="83649"/>
              </a:lnTo>
              <a:lnTo>
                <a:pt x="0" y="101378"/>
              </a:lnTo>
            </a:path>
          </a:pathLst>
        </a:custGeom>
        <a:noFill/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2CA71-2B4B-4677-BA83-B35C93B68834}">
      <dsp:nvSpPr>
        <dsp:cNvPr id="0" name=""/>
        <dsp:cNvSpPr/>
      </dsp:nvSpPr>
      <dsp:spPr>
        <a:xfrm>
          <a:off x="6083567" y="1758159"/>
          <a:ext cx="646988" cy="159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D3C060-EA25-4848-9917-A9CB4CDF31CE}">
      <dsp:nvSpPr>
        <dsp:cNvPr id="0" name=""/>
        <dsp:cNvSpPr/>
      </dsp:nvSpPr>
      <dsp:spPr>
        <a:xfrm>
          <a:off x="6104831" y="1778360"/>
          <a:ext cx="646988" cy="1592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Órganos </a:t>
          </a:r>
          <a:r>
            <a:rPr lang="es-CO" sz="900" kern="1200" dirty="0"/>
            <a:t>de los sentidos</a:t>
          </a:r>
        </a:p>
      </dsp:txBody>
      <dsp:txXfrm>
        <a:off x="6104831" y="1778360"/>
        <a:ext cx="646988" cy="159231"/>
      </dsp:txXfrm>
    </dsp:sp>
    <dsp:sp modelId="{D54E7393-689E-43C5-8509-C014D99E22E2}">
      <dsp:nvSpPr>
        <dsp:cNvPr id="0" name=""/>
        <dsp:cNvSpPr/>
      </dsp:nvSpPr>
      <dsp:spPr>
        <a:xfrm>
          <a:off x="3917875" y="1973049"/>
          <a:ext cx="617494" cy="2100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BDFBA6-BC6D-44C0-92C0-253A4905BA1B}">
      <dsp:nvSpPr>
        <dsp:cNvPr id="0" name=""/>
        <dsp:cNvSpPr/>
      </dsp:nvSpPr>
      <dsp:spPr>
        <a:xfrm>
          <a:off x="3939139" y="1993249"/>
          <a:ext cx="617494" cy="210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/>
            <a:t>se clasifican en</a:t>
          </a:r>
        </a:p>
      </dsp:txBody>
      <dsp:txXfrm>
        <a:off x="3939139" y="1993249"/>
        <a:ext cx="617494" cy="210033"/>
      </dsp:txXfrm>
    </dsp:sp>
    <dsp:sp modelId="{0B27860B-2859-44FC-B9F7-AB9D05FCDAE0}">
      <dsp:nvSpPr>
        <dsp:cNvPr id="0" name=""/>
        <dsp:cNvSpPr/>
      </dsp:nvSpPr>
      <dsp:spPr>
        <a:xfrm>
          <a:off x="554355" y="2238741"/>
          <a:ext cx="836518" cy="2209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B573C-E44D-4661-8FAD-7A4F005E7E7D}">
      <dsp:nvSpPr>
        <dsp:cNvPr id="0" name=""/>
        <dsp:cNvSpPr/>
      </dsp:nvSpPr>
      <dsp:spPr>
        <a:xfrm>
          <a:off x="575619" y="2258941"/>
          <a:ext cx="836518" cy="2209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Quimiorreceptores</a:t>
          </a:r>
        </a:p>
      </dsp:txBody>
      <dsp:txXfrm>
        <a:off x="575619" y="2258941"/>
        <a:ext cx="836518" cy="220933"/>
      </dsp:txXfrm>
    </dsp:sp>
    <dsp:sp modelId="{7E0D6B69-A6B0-4FD0-ABE7-E7652F3E97FC}">
      <dsp:nvSpPr>
        <dsp:cNvPr id="0" name=""/>
        <dsp:cNvSpPr/>
      </dsp:nvSpPr>
      <dsp:spPr>
        <a:xfrm>
          <a:off x="830932" y="2514936"/>
          <a:ext cx="286537" cy="1138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BF424C-B010-4420-B35A-C2933161923F}">
      <dsp:nvSpPr>
        <dsp:cNvPr id="0" name=""/>
        <dsp:cNvSpPr/>
      </dsp:nvSpPr>
      <dsp:spPr>
        <a:xfrm>
          <a:off x="852196" y="2535136"/>
          <a:ext cx="286537" cy="113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para</a:t>
          </a:r>
        </a:p>
      </dsp:txBody>
      <dsp:txXfrm>
        <a:off x="852196" y="2535136"/>
        <a:ext cx="286537" cy="113823"/>
      </dsp:txXfrm>
    </dsp:sp>
    <dsp:sp modelId="{BC41D9DC-A406-4CCC-BEAE-EB1153089A2B}">
      <dsp:nvSpPr>
        <dsp:cNvPr id="0" name=""/>
        <dsp:cNvSpPr/>
      </dsp:nvSpPr>
      <dsp:spPr>
        <a:xfrm>
          <a:off x="273476" y="2684813"/>
          <a:ext cx="451951" cy="2492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60DB28-0F67-48F4-98E7-7E7927F49AC2}">
      <dsp:nvSpPr>
        <dsp:cNvPr id="0" name=""/>
        <dsp:cNvSpPr/>
      </dsp:nvSpPr>
      <dsp:spPr>
        <a:xfrm>
          <a:off x="294740" y="2705013"/>
          <a:ext cx="451951" cy="249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Olfato</a:t>
          </a:r>
          <a:r>
            <a:rPr lang="es-CO" sz="500" kern="1200" dirty="0"/>
            <a:t>	</a:t>
          </a:r>
        </a:p>
      </dsp:txBody>
      <dsp:txXfrm>
        <a:off x="294740" y="2705013"/>
        <a:ext cx="451951" cy="249280"/>
      </dsp:txXfrm>
    </dsp:sp>
    <dsp:sp modelId="{83F27883-CFBB-4086-842F-BCDC3B733B4F}">
      <dsp:nvSpPr>
        <dsp:cNvPr id="0" name=""/>
        <dsp:cNvSpPr/>
      </dsp:nvSpPr>
      <dsp:spPr>
        <a:xfrm>
          <a:off x="53114" y="2989752"/>
          <a:ext cx="296471" cy="1134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D824E-CDD5-4206-9E91-DA1094BAB45E}">
      <dsp:nvSpPr>
        <dsp:cNvPr id="0" name=""/>
        <dsp:cNvSpPr/>
      </dsp:nvSpPr>
      <dsp:spPr>
        <a:xfrm>
          <a:off x="74377" y="3009952"/>
          <a:ext cx="296471" cy="113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para</a:t>
          </a:r>
        </a:p>
      </dsp:txBody>
      <dsp:txXfrm>
        <a:off x="74377" y="3009952"/>
        <a:ext cx="296471" cy="113485"/>
      </dsp:txXfrm>
    </dsp:sp>
    <dsp:sp modelId="{A9515F2E-8C1D-438E-84A6-D7789B0DAA82}">
      <dsp:nvSpPr>
        <dsp:cNvPr id="0" name=""/>
        <dsp:cNvSpPr/>
      </dsp:nvSpPr>
      <dsp:spPr>
        <a:xfrm>
          <a:off x="-21263" y="3219610"/>
          <a:ext cx="401258" cy="2390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F457B8-3C12-437C-A7B3-DCD1B1E1DFF6}">
      <dsp:nvSpPr>
        <dsp:cNvPr id="0" name=""/>
        <dsp:cNvSpPr/>
      </dsp:nvSpPr>
      <dsp:spPr>
        <a:xfrm>
          <a:off x="0" y="3239811"/>
          <a:ext cx="401258" cy="239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Olores</a:t>
          </a:r>
        </a:p>
      </dsp:txBody>
      <dsp:txXfrm>
        <a:off x="0" y="3239811"/>
        <a:ext cx="401258" cy="239091"/>
      </dsp:txXfrm>
    </dsp:sp>
    <dsp:sp modelId="{BD8DA717-5208-4E6B-AF38-F1FE89BAB71F}">
      <dsp:nvSpPr>
        <dsp:cNvPr id="0" name=""/>
        <dsp:cNvSpPr/>
      </dsp:nvSpPr>
      <dsp:spPr>
        <a:xfrm>
          <a:off x="444506" y="2989752"/>
          <a:ext cx="501284" cy="26725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0765B-BBEF-43D4-803B-DEF0273C533F}">
      <dsp:nvSpPr>
        <dsp:cNvPr id="0" name=""/>
        <dsp:cNvSpPr/>
      </dsp:nvSpPr>
      <dsp:spPr>
        <a:xfrm>
          <a:off x="465770" y="3009952"/>
          <a:ext cx="501284" cy="267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localizado</a:t>
          </a:r>
          <a:r>
            <a:rPr lang="es-CO" sz="500" kern="1200" dirty="0"/>
            <a:t> </a:t>
          </a:r>
          <a:r>
            <a:rPr lang="es-CO" sz="900" kern="1200" dirty="0"/>
            <a:t>en</a:t>
          </a:r>
        </a:p>
      </dsp:txBody>
      <dsp:txXfrm>
        <a:off x="465770" y="3009952"/>
        <a:ext cx="501284" cy="267258"/>
      </dsp:txXfrm>
    </dsp:sp>
    <dsp:sp modelId="{34742D63-328E-4555-B6F9-D70C481A8133}">
      <dsp:nvSpPr>
        <dsp:cNvPr id="0" name=""/>
        <dsp:cNvSpPr/>
      </dsp:nvSpPr>
      <dsp:spPr>
        <a:xfrm>
          <a:off x="476550" y="3407197"/>
          <a:ext cx="448881" cy="2517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2C16B-2CA5-480E-AC5E-EA1674E09266}">
      <dsp:nvSpPr>
        <dsp:cNvPr id="0" name=""/>
        <dsp:cNvSpPr/>
      </dsp:nvSpPr>
      <dsp:spPr>
        <a:xfrm>
          <a:off x="497814" y="3427398"/>
          <a:ext cx="448881" cy="251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Mucosa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nasal</a:t>
          </a:r>
        </a:p>
      </dsp:txBody>
      <dsp:txXfrm>
        <a:off x="497814" y="3427398"/>
        <a:ext cx="448881" cy="251746"/>
      </dsp:txXfrm>
    </dsp:sp>
    <dsp:sp modelId="{C7ADEF62-AD42-479F-9669-8DF84C0CFE72}">
      <dsp:nvSpPr>
        <dsp:cNvPr id="0" name=""/>
        <dsp:cNvSpPr/>
      </dsp:nvSpPr>
      <dsp:spPr>
        <a:xfrm>
          <a:off x="1285498" y="2684813"/>
          <a:ext cx="386254" cy="1435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BD048-8526-45F0-B562-EA54EEDE633F}">
      <dsp:nvSpPr>
        <dsp:cNvPr id="0" name=""/>
        <dsp:cNvSpPr/>
      </dsp:nvSpPr>
      <dsp:spPr>
        <a:xfrm>
          <a:off x="1306761" y="2705013"/>
          <a:ext cx="386254" cy="1435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Gusto</a:t>
          </a:r>
        </a:p>
      </dsp:txBody>
      <dsp:txXfrm>
        <a:off x="1306761" y="2705013"/>
        <a:ext cx="386254" cy="143582"/>
      </dsp:txXfrm>
    </dsp:sp>
    <dsp:sp modelId="{05C8784B-9CCC-49F9-8BE8-20FA696DFADA}">
      <dsp:nvSpPr>
        <dsp:cNvPr id="0" name=""/>
        <dsp:cNvSpPr/>
      </dsp:nvSpPr>
      <dsp:spPr>
        <a:xfrm>
          <a:off x="988817" y="2884054"/>
          <a:ext cx="438695" cy="1843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01FA77-5BB4-4892-A6A0-75C62578027E}">
      <dsp:nvSpPr>
        <dsp:cNvPr id="0" name=""/>
        <dsp:cNvSpPr/>
      </dsp:nvSpPr>
      <dsp:spPr>
        <a:xfrm>
          <a:off x="1010081" y="2904254"/>
          <a:ext cx="438695" cy="184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percibe</a:t>
          </a:r>
        </a:p>
      </dsp:txBody>
      <dsp:txXfrm>
        <a:off x="1010081" y="2904254"/>
        <a:ext cx="438695" cy="184383"/>
      </dsp:txXfrm>
    </dsp:sp>
    <dsp:sp modelId="{0F7347DB-EAF9-4121-8032-69B3EF4DD53A}">
      <dsp:nvSpPr>
        <dsp:cNvPr id="0" name=""/>
        <dsp:cNvSpPr/>
      </dsp:nvSpPr>
      <dsp:spPr>
        <a:xfrm>
          <a:off x="999685" y="3124096"/>
          <a:ext cx="415961" cy="22067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AA623D-CFD6-4038-A674-05B77E68981B}">
      <dsp:nvSpPr>
        <dsp:cNvPr id="0" name=""/>
        <dsp:cNvSpPr/>
      </dsp:nvSpPr>
      <dsp:spPr>
        <a:xfrm>
          <a:off x="1020948" y="3144296"/>
          <a:ext cx="415961" cy="2206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Sabor</a:t>
          </a:r>
          <a:endParaRPr lang="es-CO" sz="900" kern="1200" dirty="0"/>
        </a:p>
      </dsp:txBody>
      <dsp:txXfrm>
        <a:off x="1020948" y="3144296"/>
        <a:ext cx="415961" cy="220674"/>
      </dsp:txXfrm>
    </dsp:sp>
    <dsp:sp modelId="{1D8568BC-096F-41FC-B95F-3E78BF1E9704}">
      <dsp:nvSpPr>
        <dsp:cNvPr id="0" name=""/>
        <dsp:cNvSpPr/>
      </dsp:nvSpPr>
      <dsp:spPr>
        <a:xfrm>
          <a:off x="1575277" y="2884054"/>
          <a:ext cx="393655" cy="2425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EE8B4D-CC13-4EC0-9F77-DE6086CE0F61}">
      <dsp:nvSpPr>
        <dsp:cNvPr id="0" name=""/>
        <dsp:cNvSpPr/>
      </dsp:nvSpPr>
      <dsp:spPr>
        <a:xfrm>
          <a:off x="1596541" y="2904254"/>
          <a:ext cx="393655" cy="242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localizado</a:t>
          </a:r>
          <a:r>
            <a:rPr lang="es-CO" sz="500" kern="1200" dirty="0"/>
            <a:t> </a:t>
          </a:r>
          <a:r>
            <a:rPr lang="es-CO" sz="900" kern="1200" dirty="0"/>
            <a:t>en</a:t>
          </a:r>
        </a:p>
      </dsp:txBody>
      <dsp:txXfrm>
        <a:off x="1596541" y="2904254"/>
        <a:ext cx="393655" cy="242594"/>
      </dsp:txXfrm>
    </dsp:sp>
    <dsp:sp modelId="{E3B87AAD-AFE0-4487-B0A5-DA771B8F76E6}">
      <dsp:nvSpPr>
        <dsp:cNvPr id="0" name=""/>
        <dsp:cNvSpPr/>
      </dsp:nvSpPr>
      <dsp:spPr>
        <a:xfrm>
          <a:off x="1458174" y="3182306"/>
          <a:ext cx="627861" cy="2718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7FEC32-A9B3-4CF9-8BBF-FFC2E8C2EC01}">
      <dsp:nvSpPr>
        <dsp:cNvPr id="0" name=""/>
        <dsp:cNvSpPr/>
      </dsp:nvSpPr>
      <dsp:spPr>
        <a:xfrm>
          <a:off x="1479438" y="3202507"/>
          <a:ext cx="627861" cy="2718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Papilas</a:t>
          </a:r>
          <a:r>
            <a:rPr lang="es-CO" sz="500" kern="1200" dirty="0"/>
            <a:t> </a:t>
          </a:r>
          <a:r>
            <a:rPr lang="es-CO" sz="900" kern="1200" dirty="0"/>
            <a:t>gustativas</a:t>
          </a:r>
        </a:p>
      </dsp:txBody>
      <dsp:txXfrm>
        <a:off x="1479438" y="3202507"/>
        <a:ext cx="627861" cy="271894"/>
      </dsp:txXfrm>
    </dsp:sp>
    <dsp:sp modelId="{A502CF76-40C6-4356-85F1-CA3C9F2BC64C}">
      <dsp:nvSpPr>
        <dsp:cNvPr id="0" name=""/>
        <dsp:cNvSpPr/>
      </dsp:nvSpPr>
      <dsp:spPr>
        <a:xfrm>
          <a:off x="1575276" y="3509859"/>
          <a:ext cx="393657" cy="1815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B14CE-1B16-4447-95A9-290411CBBC71}">
      <dsp:nvSpPr>
        <dsp:cNvPr id="0" name=""/>
        <dsp:cNvSpPr/>
      </dsp:nvSpPr>
      <dsp:spPr>
        <a:xfrm>
          <a:off x="1596540" y="3530060"/>
          <a:ext cx="393657" cy="181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de</a:t>
          </a:r>
        </a:p>
      </dsp:txBody>
      <dsp:txXfrm>
        <a:off x="1596540" y="3530060"/>
        <a:ext cx="393657" cy="181511"/>
      </dsp:txXfrm>
    </dsp:sp>
    <dsp:sp modelId="{4A699241-1DE1-439F-92A5-2DAB2E8F07B8}">
      <dsp:nvSpPr>
        <dsp:cNvPr id="0" name=""/>
        <dsp:cNvSpPr/>
      </dsp:nvSpPr>
      <dsp:spPr>
        <a:xfrm>
          <a:off x="1529415" y="3747029"/>
          <a:ext cx="485378" cy="2495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69B033-E43E-408B-8B86-2D63718646D5}">
      <dsp:nvSpPr>
        <dsp:cNvPr id="0" name=""/>
        <dsp:cNvSpPr/>
      </dsp:nvSpPr>
      <dsp:spPr>
        <a:xfrm>
          <a:off x="1550679" y="3767229"/>
          <a:ext cx="485378" cy="249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La</a:t>
          </a:r>
          <a:r>
            <a:rPr lang="es-CO" sz="500" kern="1200" dirty="0"/>
            <a:t> </a:t>
          </a:r>
          <a:r>
            <a:rPr lang="es-CO" sz="900" kern="1200" dirty="0"/>
            <a:t>lengua</a:t>
          </a:r>
        </a:p>
      </dsp:txBody>
      <dsp:txXfrm>
        <a:off x="1550679" y="3767229"/>
        <a:ext cx="485378" cy="249565"/>
      </dsp:txXfrm>
    </dsp:sp>
    <dsp:sp modelId="{69466F3A-436D-48C7-B1ED-F7786C4AE439}">
      <dsp:nvSpPr>
        <dsp:cNvPr id="0" name=""/>
        <dsp:cNvSpPr/>
      </dsp:nvSpPr>
      <dsp:spPr>
        <a:xfrm>
          <a:off x="2778056" y="2238741"/>
          <a:ext cx="790129" cy="2163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C733D-31B2-4E24-A43B-6AE359426B45}">
      <dsp:nvSpPr>
        <dsp:cNvPr id="0" name=""/>
        <dsp:cNvSpPr/>
      </dsp:nvSpPr>
      <dsp:spPr>
        <a:xfrm>
          <a:off x="2799320" y="2258941"/>
          <a:ext cx="790129" cy="216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/>
            <a:t>Fotorreceptores</a:t>
          </a:r>
          <a:endParaRPr lang="es-CO" sz="900" kern="1200" dirty="0"/>
        </a:p>
      </dsp:txBody>
      <dsp:txXfrm>
        <a:off x="2799320" y="2258941"/>
        <a:ext cx="790129" cy="216389"/>
      </dsp:txXfrm>
    </dsp:sp>
    <dsp:sp modelId="{F128808B-817E-44D1-B9EA-724811EBA863}">
      <dsp:nvSpPr>
        <dsp:cNvPr id="0" name=""/>
        <dsp:cNvSpPr/>
      </dsp:nvSpPr>
      <dsp:spPr>
        <a:xfrm>
          <a:off x="2946544" y="2510788"/>
          <a:ext cx="453153" cy="1349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40CE5E-73B2-4751-9004-6C909137D0A9}">
      <dsp:nvSpPr>
        <dsp:cNvPr id="0" name=""/>
        <dsp:cNvSpPr/>
      </dsp:nvSpPr>
      <dsp:spPr>
        <a:xfrm>
          <a:off x="2967808" y="2530989"/>
          <a:ext cx="453153" cy="134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para</a:t>
          </a:r>
        </a:p>
      </dsp:txBody>
      <dsp:txXfrm>
        <a:off x="2967808" y="2530989"/>
        <a:ext cx="453153" cy="134982"/>
      </dsp:txXfrm>
    </dsp:sp>
    <dsp:sp modelId="{850E59D9-7BF9-4927-B29B-B28ECAFBD474}">
      <dsp:nvSpPr>
        <dsp:cNvPr id="0" name=""/>
        <dsp:cNvSpPr/>
      </dsp:nvSpPr>
      <dsp:spPr>
        <a:xfrm>
          <a:off x="2176406" y="2701429"/>
          <a:ext cx="412226" cy="1521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FD93D-BB97-46D8-AC53-4D0A222CFB68}">
      <dsp:nvSpPr>
        <dsp:cNvPr id="0" name=""/>
        <dsp:cNvSpPr/>
      </dsp:nvSpPr>
      <dsp:spPr>
        <a:xfrm>
          <a:off x="2197670" y="2721629"/>
          <a:ext cx="412226" cy="1521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Vista</a:t>
          </a:r>
        </a:p>
      </dsp:txBody>
      <dsp:txXfrm>
        <a:off x="2197670" y="2721629"/>
        <a:ext cx="412226" cy="152101"/>
      </dsp:txXfrm>
    </dsp:sp>
    <dsp:sp modelId="{4A69128F-D160-4C7F-8E17-494001F1546E}">
      <dsp:nvSpPr>
        <dsp:cNvPr id="0" name=""/>
        <dsp:cNvSpPr/>
      </dsp:nvSpPr>
      <dsp:spPr>
        <a:xfrm>
          <a:off x="2162465" y="2909188"/>
          <a:ext cx="440109" cy="1103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303E59-B01E-4FA2-9276-5CD89D399775}">
      <dsp:nvSpPr>
        <dsp:cNvPr id="0" name=""/>
        <dsp:cNvSpPr/>
      </dsp:nvSpPr>
      <dsp:spPr>
        <a:xfrm>
          <a:off x="2183728" y="2929389"/>
          <a:ext cx="440109" cy="110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percibe</a:t>
          </a:r>
        </a:p>
      </dsp:txBody>
      <dsp:txXfrm>
        <a:off x="2183728" y="2929389"/>
        <a:ext cx="440109" cy="110314"/>
      </dsp:txXfrm>
    </dsp:sp>
    <dsp:sp modelId="{B7DB635F-D711-4FD3-9687-9FA939720616}">
      <dsp:nvSpPr>
        <dsp:cNvPr id="0" name=""/>
        <dsp:cNvSpPr/>
      </dsp:nvSpPr>
      <dsp:spPr>
        <a:xfrm>
          <a:off x="2179862" y="3075161"/>
          <a:ext cx="405313" cy="1377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A604D-5CDA-4B0F-AD26-99BDDA352877}">
      <dsp:nvSpPr>
        <dsp:cNvPr id="0" name=""/>
        <dsp:cNvSpPr/>
      </dsp:nvSpPr>
      <dsp:spPr>
        <a:xfrm>
          <a:off x="2201126" y="3095362"/>
          <a:ext cx="405313" cy="137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Color</a:t>
          </a:r>
        </a:p>
      </dsp:txBody>
      <dsp:txXfrm>
        <a:off x="2201126" y="3095362"/>
        <a:ext cx="405313" cy="137761"/>
      </dsp:txXfrm>
    </dsp:sp>
    <dsp:sp modelId="{81195574-3110-433F-B8AA-FE9120D9C752}">
      <dsp:nvSpPr>
        <dsp:cNvPr id="0" name=""/>
        <dsp:cNvSpPr/>
      </dsp:nvSpPr>
      <dsp:spPr>
        <a:xfrm>
          <a:off x="2158735" y="3268581"/>
          <a:ext cx="447569" cy="751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6D4E2-8A13-4710-B5C9-3434AC5E97F6}">
      <dsp:nvSpPr>
        <dsp:cNvPr id="0" name=""/>
        <dsp:cNvSpPr/>
      </dsp:nvSpPr>
      <dsp:spPr>
        <a:xfrm>
          <a:off x="2179999" y="3288781"/>
          <a:ext cx="447569" cy="75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Forma</a:t>
          </a:r>
        </a:p>
      </dsp:txBody>
      <dsp:txXfrm>
        <a:off x="2179999" y="3288781"/>
        <a:ext cx="447569" cy="75102"/>
      </dsp:txXfrm>
    </dsp:sp>
    <dsp:sp modelId="{AB60A38E-DA40-4A7C-8446-1771A8498B1B}">
      <dsp:nvSpPr>
        <dsp:cNvPr id="0" name=""/>
        <dsp:cNvSpPr/>
      </dsp:nvSpPr>
      <dsp:spPr>
        <a:xfrm>
          <a:off x="2114987" y="3435616"/>
          <a:ext cx="507913" cy="1185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786AF-EDC6-4C8F-8532-60D18E4AEB5F}">
      <dsp:nvSpPr>
        <dsp:cNvPr id="0" name=""/>
        <dsp:cNvSpPr/>
      </dsp:nvSpPr>
      <dsp:spPr>
        <a:xfrm>
          <a:off x="2136250" y="3455816"/>
          <a:ext cx="507913" cy="1185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Tamaño</a:t>
          </a:r>
        </a:p>
      </dsp:txBody>
      <dsp:txXfrm>
        <a:off x="2136250" y="3455816"/>
        <a:ext cx="507913" cy="118547"/>
      </dsp:txXfrm>
    </dsp:sp>
    <dsp:sp modelId="{5E110E90-DE2D-467D-B3AD-826B6F6B94F1}">
      <dsp:nvSpPr>
        <dsp:cNvPr id="0" name=""/>
        <dsp:cNvSpPr/>
      </dsp:nvSpPr>
      <dsp:spPr>
        <a:xfrm>
          <a:off x="2104058" y="3635816"/>
          <a:ext cx="481118" cy="1345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B73E7-2AE6-4489-8021-05EFFA022687}">
      <dsp:nvSpPr>
        <dsp:cNvPr id="0" name=""/>
        <dsp:cNvSpPr/>
      </dsp:nvSpPr>
      <dsp:spPr>
        <a:xfrm>
          <a:off x="2125322" y="3656017"/>
          <a:ext cx="481118" cy="134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/>
            <a:t>Posicion</a:t>
          </a:r>
          <a:endParaRPr lang="es-CO" sz="900" kern="1200" dirty="0"/>
        </a:p>
      </dsp:txBody>
      <dsp:txXfrm>
        <a:off x="2125322" y="3656017"/>
        <a:ext cx="481118" cy="134536"/>
      </dsp:txXfrm>
    </dsp:sp>
    <dsp:sp modelId="{4366151E-BF00-4B59-86AE-8422D05C90A1}">
      <dsp:nvSpPr>
        <dsp:cNvPr id="0" name=""/>
        <dsp:cNvSpPr/>
      </dsp:nvSpPr>
      <dsp:spPr>
        <a:xfrm>
          <a:off x="2076656" y="3923935"/>
          <a:ext cx="555133" cy="2620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1DFCC8-22A7-4D0F-817F-20F6AB626A44}">
      <dsp:nvSpPr>
        <dsp:cNvPr id="0" name=""/>
        <dsp:cNvSpPr/>
      </dsp:nvSpPr>
      <dsp:spPr>
        <a:xfrm>
          <a:off x="2097920" y="3944136"/>
          <a:ext cx="555133" cy="262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Distancia</a:t>
          </a:r>
        </a:p>
      </dsp:txBody>
      <dsp:txXfrm>
        <a:off x="2097920" y="3944136"/>
        <a:ext cx="555133" cy="262020"/>
      </dsp:txXfrm>
    </dsp:sp>
    <dsp:sp modelId="{BCC1C652-4841-4DB2-9512-15D85F80A49E}">
      <dsp:nvSpPr>
        <dsp:cNvPr id="0" name=""/>
        <dsp:cNvSpPr/>
      </dsp:nvSpPr>
      <dsp:spPr>
        <a:xfrm>
          <a:off x="3639869" y="2701429"/>
          <a:ext cx="529965" cy="18462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F0F36-3CD7-406A-B4D2-96F8D2E7F582}">
      <dsp:nvSpPr>
        <dsp:cNvPr id="0" name=""/>
        <dsp:cNvSpPr/>
      </dsp:nvSpPr>
      <dsp:spPr>
        <a:xfrm>
          <a:off x="3661133" y="2721629"/>
          <a:ext cx="529965" cy="1846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localizado</a:t>
          </a:r>
          <a:r>
            <a:rPr lang="es-CO" sz="500" kern="1200" dirty="0"/>
            <a:t> </a:t>
          </a:r>
          <a:r>
            <a:rPr lang="es-CO" sz="900" kern="1200" dirty="0" smtClean="0"/>
            <a:t>en</a:t>
          </a:r>
        </a:p>
      </dsp:txBody>
      <dsp:txXfrm>
        <a:off x="3661133" y="2721629"/>
        <a:ext cx="529965" cy="184622"/>
      </dsp:txXfrm>
    </dsp:sp>
    <dsp:sp modelId="{CB502720-D5BE-4D6D-8537-40A3D8169088}">
      <dsp:nvSpPr>
        <dsp:cNvPr id="0" name=""/>
        <dsp:cNvSpPr/>
      </dsp:nvSpPr>
      <dsp:spPr>
        <a:xfrm>
          <a:off x="3740222" y="2941709"/>
          <a:ext cx="329259" cy="1017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8E1738-A5A5-4744-92E7-03E365E91A60}">
      <dsp:nvSpPr>
        <dsp:cNvPr id="0" name=""/>
        <dsp:cNvSpPr/>
      </dsp:nvSpPr>
      <dsp:spPr>
        <a:xfrm>
          <a:off x="3761486" y="2961910"/>
          <a:ext cx="329259" cy="101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Ojo</a:t>
          </a:r>
        </a:p>
      </dsp:txBody>
      <dsp:txXfrm>
        <a:off x="3761486" y="2961910"/>
        <a:ext cx="329259" cy="101763"/>
      </dsp:txXfrm>
    </dsp:sp>
    <dsp:sp modelId="{5EF869CF-FE43-40C2-8500-5AAE3A7F4B96}">
      <dsp:nvSpPr>
        <dsp:cNvPr id="0" name=""/>
        <dsp:cNvSpPr/>
      </dsp:nvSpPr>
      <dsp:spPr>
        <a:xfrm>
          <a:off x="3712636" y="3133340"/>
          <a:ext cx="416648" cy="2004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F21F5-9284-47D3-A21F-8FCAB2C4DDB8}">
      <dsp:nvSpPr>
        <dsp:cNvPr id="0" name=""/>
        <dsp:cNvSpPr/>
      </dsp:nvSpPr>
      <dsp:spPr>
        <a:xfrm>
          <a:off x="3733900" y="3153541"/>
          <a:ext cx="416648" cy="2004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formado</a:t>
          </a:r>
          <a:r>
            <a:rPr lang="es-CO" sz="500" kern="1200" dirty="0"/>
            <a:t> </a:t>
          </a:r>
          <a:r>
            <a:rPr lang="es-CO" sz="900" kern="1200" dirty="0"/>
            <a:t>por</a:t>
          </a:r>
        </a:p>
      </dsp:txBody>
      <dsp:txXfrm>
        <a:off x="3733900" y="3153541"/>
        <a:ext cx="416648" cy="200409"/>
      </dsp:txXfrm>
    </dsp:sp>
    <dsp:sp modelId="{3A5D4E43-223C-40DE-80C4-90B40B1C2A22}">
      <dsp:nvSpPr>
        <dsp:cNvPr id="0" name=""/>
        <dsp:cNvSpPr/>
      </dsp:nvSpPr>
      <dsp:spPr>
        <a:xfrm>
          <a:off x="3150088" y="3355197"/>
          <a:ext cx="509471" cy="2199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521CB8-BE4A-4308-8D99-2DE3416DA814}">
      <dsp:nvSpPr>
        <dsp:cNvPr id="0" name=""/>
        <dsp:cNvSpPr/>
      </dsp:nvSpPr>
      <dsp:spPr>
        <a:xfrm>
          <a:off x="3171352" y="3375398"/>
          <a:ext cx="509471" cy="219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/>
            <a:t>Globulo</a:t>
          </a:r>
          <a:r>
            <a:rPr lang="es-CO" sz="500" kern="1200" dirty="0"/>
            <a:t> </a:t>
          </a:r>
          <a:r>
            <a:rPr lang="es-CO" sz="500" kern="1200" dirty="0" smtClean="0"/>
            <a:t>   </a:t>
          </a:r>
          <a:r>
            <a:rPr lang="es-CO" sz="900" kern="1200" dirty="0" smtClean="0"/>
            <a:t>ocular</a:t>
          </a:r>
          <a:r>
            <a:rPr lang="es-CO" sz="500" kern="1200" dirty="0"/>
            <a:t>	</a:t>
          </a:r>
        </a:p>
      </dsp:txBody>
      <dsp:txXfrm>
        <a:off x="3171352" y="3375398"/>
        <a:ext cx="509471" cy="219935"/>
      </dsp:txXfrm>
    </dsp:sp>
    <dsp:sp modelId="{1478B474-F2AC-464D-9B24-D81E175CF84C}">
      <dsp:nvSpPr>
        <dsp:cNvPr id="0" name=""/>
        <dsp:cNvSpPr/>
      </dsp:nvSpPr>
      <dsp:spPr>
        <a:xfrm>
          <a:off x="2995611" y="3630791"/>
          <a:ext cx="818425" cy="1662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1783C-4FFB-45D3-A667-8636B9703570}">
      <dsp:nvSpPr>
        <dsp:cNvPr id="0" name=""/>
        <dsp:cNvSpPr/>
      </dsp:nvSpPr>
      <dsp:spPr>
        <a:xfrm>
          <a:off x="3016874" y="3650991"/>
          <a:ext cx="818425" cy="1662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constituido</a:t>
          </a:r>
          <a:r>
            <a:rPr lang="es-CO" sz="500" kern="1200" dirty="0"/>
            <a:t> </a:t>
          </a:r>
          <a:r>
            <a:rPr lang="es-CO" sz="900" kern="1200" dirty="0"/>
            <a:t>por</a:t>
          </a:r>
        </a:p>
      </dsp:txBody>
      <dsp:txXfrm>
        <a:off x="3016874" y="3650991"/>
        <a:ext cx="818425" cy="166272"/>
      </dsp:txXfrm>
    </dsp:sp>
    <dsp:sp modelId="{6169774F-8EC7-4260-A3C6-B20CB1AD7D25}">
      <dsp:nvSpPr>
        <dsp:cNvPr id="0" name=""/>
        <dsp:cNvSpPr/>
      </dsp:nvSpPr>
      <dsp:spPr>
        <a:xfrm>
          <a:off x="2702613" y="3852721"/>
          <a:ext cx="699995" cy="1844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DF8B2-04AB-4A74-880B-14CB4CB99CC5}">
      <dsp:nvSpPr>
        <dsp:cNvPr id="0" name=""/>
        <dsp:cNvSpPr/>
      </dsp:nvSpPr>
      <dsp:spPr>
        <a:xfrm>
          <a:off x="2723877" y="3872922"/>
          <a:ext cx="699995" cy="184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Membranas</a:t>
          </a:r>
          <a:r>
            <a:rPr lang="es-CO" sz="500" kern="1200" dirty="0"/>
            <a:t>	</a:t>
          </a:r>
        </a:p>
      </dsp:txBody>
      <dsp:txXfrm>
        <a:off x="2723877" y="3872922"/>
        <a:ext cx="699995" cy="184483"/>
      </dsp:txXfrm>
    </dsp:sp>
    <dsp:sp modelId="{B691F024-382F-4E08-98D2-3DF2796AFACD}">
      <dsp:nvSpPr>
        <dsp:cNvPr id="0" name=""/>
        <dsp:cNvSpPr/>
      </dsp:nvSpPr>
      <dsp:spPr>
        <a:xfrm>
          <a:off x="2867173" y="4092863"/>
          <a:ext cx="370875" cy="1259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71E4CD-A54A-4DB5-80BF-6B5DBBFF9C97}">
      <dsp:nvSpPr>
        <dsp:cNvPr id="0" name=""/>
        <dsp:cNvSpPr/>
      </dsp:nvSpPr>
      <dsp:spPr>
        <a:xfrm>
          <a:off x="2888437" y="4113063"/>
          <a:ext cx="370875" cy="125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como</a:t>
          </a:r>
        </a:p>
      </dsp:txBody>
      <dsp:txXfrm>
        <a:off x="2888437" y="4113063"/>
        <a:ext cx="370875" cy="125980"/>
      </dsp:txXfrm>
    </dsp:sp>
    <dsp:sp modelId="{95934B35-70AF-4B6A-AE44-DB18B4F8195D}">
      <dsp:nvSpPr>
        <dsp:cNvPr id="0" name=""/>
        <dsp:cNvSpPr/>
      </dsp:nvSpPr>
      <dsp:spPr>
        <a:xfrm>
          <a:off x="2788518" y="4274501"/>
          <a:ext cx="528187" cy="2379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7C6AC-5A11-46F6-AAE4-3D5DDB79C409}">
      <dsp:nvSpPr>
        <dsp:cNvPr id="0" name=""/>
        <dsp:cNvSpPr/>
      </dsp:nvSpPr>
      <dsp:spPr>
        <a:xfrm>
          <a:off x="2809781" y="4294702"/>
          <a:ext cx="528187" cy="2379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/>
            <a:t>Esclerotica</a:t>
          </a:r>
          <a:endParaRPr lang="es-CO" sz="900" kern="1200" dirty="0"/>
        </a:p>
      </dsp:txBody>
      <dsp:txXfrm>
        <a:off x="2809781" y="4294702"/>
        <a:ext cx="528187" cy="237918"/>
      </dsp:txXfrm>
    </dsp:sp>
    <dsp:sp modelId="{BB9EE744-32C7-4BCE-BEFA-CA07D9B3E63B}">
      <dsp:nvSpPr>
        <dsp:cNvPr id="0" name=""/>
        <dsp:cNvSpPr/>
      </dsp:nvSpPr>
      <dsp:spPr>
        <a:xfrm>
          <a:off x="2802954" y="4568077"/>
          <a:ext cx="499314" cy="2059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7568EA-1824-44AC-9852-A96A43F38B2F}">
      <dsp:nvSpPr>
        <dsp:cNvPr id="0" name=""/>
        <dsp:cNvSpPr/>
      </dsp:nvSpPr>
      <dsp:spPr>
        <a:xfrm>
          <a:off x="2824218" y="4588278"/>
          <a:ext cx="499314" cy="205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/>
            <a:t>Coroide</a:t>
          </a:r>
          <a:endParaRPr lang="es-CO" sz="900" kern="1200" dirty="0"/>
        </a:p>
      </dsp:txBody>
      <dsp:txXfrm>
        <a:off x="2824218" y="4588278"/>
        <a:ext cx="499314" cy="205944"/>
      </dsp:txXfrm>
    </dsp:sp>
    <dsp:sp modelId="{F06A19C1-2B66-4109-99E2-A5370F51923C}">
      <dsp:nvSpPr>
        <dsp:cNvPr id="0" name=""/>
        <dsp:cNvSpPr/>
      </dsp:nvSpPr>
      <dsp:spPr>
        <a:xfrm>
          <a:off x="2802953" y="4931638"/>
          <a:ext cx="448250" cy="24995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3D880B-8267-4439-ADF7-C5563A249FB6}">
      <dsp:nvSpPr>
        <dsp:cNvPr id="0" name=""/>
        <dsp:cNvSpPr/>
      </dsp:nvSpPr>
      <dsp:spPr>
        <a:xfrm>
          <a:off x="2824217" y="4951838"/>
          <a:ext cx="448250" cy="2499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Retina</a:t>
          </a:r>
        </a:p>
      </dsp:txBody>
      <dsp:txXfrm>
        <a:off x="2824217" y="4951838"/>
        <a:ext cx="448250" cy="249958"/>
      </dsp:txXfrm>
    </dsp:sp>
    <dsp:sp modelId="{726EBF7F-168C-483B-A130-1DDDBAE6BCD3}">
      <dsp:nvSpPr>
        <dsp:cNvPr id="0" name=""/>
        <dsp:cNvSpPr/>
      </dsp:nvSpPr>
      <dsp:spPr>
        <a:xfrm>
          <a:off x="3445137" y="3852721"/>
          <a:ext cx="661896" cy="2687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EC4374-CA14-4C2E-AF88-02242C4FAA15}">
      <dsp:nvSpPr>
        <dsp:cNvPr id="0" name=""/>
        <dsp:cNvSpPr/>
      </dsp:nvSpPr>
      <dsp:spPr>
        <a:xfrm>
          <a:off x="3466401" y="3872922"/>
          <a:ext cx="661896" cy="268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Medios</a:t>
          </a:r>
          <a:r>
            <a:rPr lang="es-CO" sz="500" kern="1200" dirty="0"/>
            <a:t> </a:t>
          </a:r>
          <a:r>
            <a:rPr lang="es-CO" sz="900" kern="1200" dirty="0"/>
            <a:t>transparentes</a:t>
          </a:r>
        </a:p>
      </dsp:txBody>
      <dsp:txXfrm>
        <a:off x="3466401" y="3872922"/>
        <a:ext cx="661896" cy="268754"/>
      </dsp:txXfrm>
    </dsp:sp>
    <dsp:sp modelId="{F4618295-DC09-4EEA-8917-57DAAEBFF586}">
      <dsp:nvSpPr>
        <dsp:cNvPr id="0" name=""/>
        <dsp:cNvSpPr/>
      </dsp:nvSpPr>
      <dsp:spPr>
        <a:xfrm>
          <a:off x="3573582" y="4177134"/>
          <a:ext cx="405007" cy="1316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082770-9722-42A7-8C39-389F8A41E60E}">
      <dsp:nvSpPr>
        <dsp:cNvPr id="0" name=""/>
        <dsp:cNvSpPr/>
      </dsp:nvSpPr>
      <dsp:spPr>
        <a:xfrm>
          <a:off x="3594845" y="4197335"/>
          <a:ext cx="405007" cy="131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como</a:t>
          </a:r>
        </a:p>
      </dsp:txBody>
      <dsp:txXfrm>
        <a:off x="3594845" y="4197335"/>
        <a:ext cx="405007" cy="131654"/>
      </dsp:txXfrm>
    </dsp:sp>
    <dsp:sp modelId="{0F9A0F1D-3A33-472D-9062-362094A04CC7}">
      <dsp:nvSpPr>
        <dsp:cNvPr id="0" name=""/>
        <dsp:cNvSpPr/>
      </dsp:nvSpPr>
      <dsp:spPr>
        <a:xfrm>
          <a:off x="3501499" y="4364446"/>
          <a:ext cx="549171" cy="2433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EC22C1-1724-4A35-BA9F-D446AB9B1B60}">
      <dsp:nvSpPr>
        <dsp:cNvPr id="0" name=""/>
        <dsp:cNvSpPr/>
      </dsp:nvSpPr>
      <dsp:spPr>
        <a:xfrm>
          <a:off x="3522763" y="4384647"/>
          <a:ext cx="549171" cy="2433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Humor</a:t>
          </a:r>
          <a:r>
            <a:rPr lang="es-CO" sz="500" kern="1200" dirty="0"/>
            <a:t> </a:t>
          </a:r>
          <a:r>
            <a:rPr lang="es-CO" sz="900" kern="1200" dirty="0"/>
            <a:t>acuoso</a:t>
          </a:r>
        </a:p>
      </dsp:txBody>
      <dsp:txXfrm>
        <a:off x="3522763" y="4384647"/>
        <a:ext cx="549171" cy="243305"/>
      </dsp:txXfrm>
    </dsp:sp>
    <dsp:sp modelId="{93DC545F-E6E0-497A-A87D-CE1404FCCE2D}">
      <dsp:nvSpPr>
        <dsp:cNvPr id="0" name=""/>
        <dsp:cNvSpPr/>
      </dsp:nvSpPr>
      <dsp:spPr>
        <a:xfrm>
          <a:off x="3547996" y="4663410"/>
          <a:ext cx="456179" cy="1629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3F6880-08AC-4323-A2E8-C2415B7A1188}">
      <dsp:nvSpPr>
        <dsp:cNvPr id="0" name=""/>
        <dsp:cNvSpPr/>
      </dsp:nvSpPr>
      <dsp:spPr>
        <a:xfrm>
          <a:off x="3569260" y="4683610"/>
          <a:ext cx="456179" cy="1629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/>
            <a:t>Còrnea</a:t>
          </a:r>
          <a:endParaRPr lang="es-CO" sz="900" kern="1200" dirty="0"/>
        </a:p>
      </dsp:txBody>
      <dsp:txXfrm>
        <a:off x="3569260" y="4683610"/>
        <a:ext cx="456179" cy="162963"/>
      </dsp:txXfrm>
    </dsp:sp>
    <dsp:sp modelId="{3297CFFC-7A84-4ED1-82E6-289B460A9744}">
      <dsp:nvSpPr>
        <dsp:cNvPr id="0" name=""/>
        <dsp:cNvSpPr/>
      </dsp:nvSpPr>
      <dsp:spPr>
        <a:xfrm>
          <a:off x="3494377" y="4882031"/>
          <a:ext cx="563415" cy="16661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C2217-6A05-49BB-96DB-44C6C91709F5}">
      <dsp:nvSpPr>
        <dsp:cNvPr id="0" name=""/>
        <dsp:cNvSpPr/>
      </dsp:nvSpPr>
      <dsp:spPr>
        <a:xfrm>
          <a:off x="3515641" y="4902231"/>
          <a:ext cx="563415" cy="166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Cristalino</a:t>
          </a:r>
        </a:p>
      </dsp:txBody>
      <dsp:txXfrm>
        <a:off x="3515641" y="4902231"/>
        <a:ext cx="563415" cy="166619"/>
      </dsp:txXfrm>
    </dsp:sp>
    <dsp:sp modelId="{DB587552-3BC2-489F-86E8-026ABB3C34FD}">
      <dsp:nvSpPr>
        <dsp:cNvPr id="0" name=""/>
        <dsp:cNvSpPr/>
      </dsp:nvSpPr>
      <dsp:spPr>
        <a:xfrm>
          <a:off x="4184525" y="3355197"/>
          <a:ext cx="475090" cy="2159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30D10-9FE4-453A-85DF-273AC6F1A803}">
      <dsp:nvSpPr>
        <dsp:cNvPr id="0" name=""/>
        <dsp:cNvSpPr/>
      </dsp:nvSpPr>
      <dsp:spPr>
        <a:xfrm>
          <a:off x="4205789" y="3375398"/>
          <a:ext cx="475090" cy="2159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/>
            <a:t>Organos</a:t>
          </a:r>
          <a:r>
            <a:rPr lang="es-CO" sz="500" kern="1200" dirty="0"/>
            <a:t> </a:t>
          </a:r>
          <a:r>
            <a:rPr lang="es-CO" sz="900" kern="1200" dirty="0"/>
            <a:t>anexos</a:t>
          </a:r>
        </a:p>
      </dsp:txBody>
      <dsp:txXfrm>
        <a:off x="4205789" y="3375398"/>
        <a:ext cx="475090" cy="215970"/>
      </dsp:txXfrm>
    </dsp:sp>
    <dsp:sp modelId="{A109CADB-F4FF-4952-B2FE-58610BE15C3B}">
      <dsp:nvSpPr>
        <dsp:cNvPr id="0" name=""/>
        <dsp:cNvSpPr/>
      </dsp:nvSpPr>
      <dsp:spPr>
        <a:xfrm>
          <a:off x="4220534" y="3626826"/>
          <a:ext cx="403074" cy="15144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128DF2-59F1-421A-A928-0FDB3A10CD0A}">
      <dsp:nvSpPr>
        <dsp:cNvPr id="0" name=""/>
        <dsp:cNvSpPr/>
      </dsp:nvSpPr>
      <dsp:spPr>
        <a:xfrm>
          <a:off x="4241797" y="3647026"/>
          <a:ext cx="403074" cy="151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como</a:t>
          </a:r>
        </a:p>
      </dsp:txBody>
      <dsp:txXfrm>
        <a:off x="4241797" y="3647026"/>
        <a:ext cx="403074" cy="151440"/>
      </dsp:txXfrm>
    </dsp:sp>
    <dsp:sp modelId="{AA31679E-9124-4102-B536-28DA9F5611A0}">
      <dsp:nvSpPr>
        <dsp:cNvPr id="0" name=""/>
        <dsp:cNvSpPr/>
      </dsp:nvSpPr>
      <dsp:spPr>
        <a:xfrm>
          <a:off x="4149561" y="3833924"/>
          <a:ext cx="545018" cy="1743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BD7D41-ECC6-4949-87AA-E156D0FF4627}">
      <dsp:nvSpPr>
        <dsp:cNvPr id="0" name=""/>
        <dsp:cNvSpPr/>
      </dsp:nvSpPr>
      <dsp:spPr>
        <a:xfrm>
          <a:off x="4170825" y="3854125"/>
          <a:ext cx="545018" cy="174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/>
            <a:t>Mùsculos</a:t>
          </a:r>
          <a:endParaRPr lang="es-CO" sz="900" kern="1200" dirty="0"/>
        </a:p>
      </dsp:txBody>
      <dsp:txXfrm>
        <a:off x="4170825" y="3854125"/>
        <a:ext cx="545018" cy="174306"/>
      </dsp:txXfrm>
    </dsp:sp>
    <dsp:sp modelId="{5BA1551F-B3EF-4DC7-89DF-953EC2551D32}">
      <dsp:nvSpPr>
        <dsp:cNvPr id="0" name=""/>
        <dsp:cNvSpPr/>
      </dsp:nvSpPr>
      <dsp:spPr>
        <a:xfrm>
          <a:off x="4182535" y="4063888"/>
          <a:ext cx="479071" cy="24509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7021F-B21C-4722-97F9-BCBF6E940D4E}">
      <dsp:nvSpPr>
        <dsp:cNvPr id="0" name=""/>
        <dsp:cNvSpPr/>
      </dsp:nvSpPr>
      <dsp:spPr>
        <a:xfrm>
          <a:off x="4203799" y="4084089"/>
          <a:ext cx="479071" cy="245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Aparato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/>
            <a:t>làgrimal</a:t>
          </a:r>
          <a:endParaRPr lang="es-CO" sz="900" kern="1200" dirty="0"/>
        </a:p>
      </dsp:txBody>
      <dsp:txXfrm>
        <a:off x="4203799" y="4084089"/>
        <a:ext cx="479071" cy="245097"/>
      </dsp:txXfrm>
    </dsp:sp>
    <dsp:sp modelId="{6DF1B237-284C-4F0A-88C1-8A495B845E5F}">
      <dsp:nvSpPr>
        <dsp:cNvPr id="0" name=""/>
        <dsp:cNvSpPr/>
      </dsp:nvSpPr>
      <dsp:spPr>
        <a:xfrm>
          <a:off x="4125584" y="4364644"/>
          <a:ext cx="592973" cy="1577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4CDE1A-C1C9-467E-A1CF-01DA413BA530}">
      <dsp:nvSpPr>
        <dsp:cNvPr id="0" name=""/>
        <dsp:cNvSpPr/>
      </dsp:nvSpPr>
      <dsp:spPr>
        <a:xfrm>
          <a:off x="4146848" y="4384845"/>
          <a:ext cx="592973" cy="1577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/>
            <a:t>Pàrpados</a:t>
          </a:r>
          <a:endParaRPr lang="es-CO" sz="900" kern="1200" dirty="0"/>
        </a:p>
      </dsp:txBody>
      <dsp:txXfrm>
        <a:off x="4146848" y="4384845"/>
        <a:ext cx="592973" cy="157787"/>
      </dsp:txXfrm>
    </dsp:sp>
    <dsp:sp modelId="{0BFD1FCF-3403-4E73-99E7-6F23345F2681}">
      <dsp:nvSpPr>
        <dsp:cNvPr id="0" name=""/>
        <dsp:cNvSpPr/>
      </dsp:nvSpPr>
      <dsp:spPr>
        <a:xfrm>
          <a:off x="4182535" y="4578090"/>
          <a:ext cx="479071" cy="2509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7B67D7-2E40-493F-93DA-179F3099F678}">
      <dsp:nvSpPr>
        <dsp:cNvPr id="0" name=""/>
        <dsp:cNvSpPr/>
      </dsp:nvSpPr>
      <dsp:spPr>
        <a:xfrm>
          <a:off x="4203799" y="4598290"/>
          <a:ext cx="479071" cy="2509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Pestañas</a:t>
          </a:r>
        </a:p>
      </dsp:txBody>
      <dsp:txXfrm>
        <a:off x="4203799" y="4598290"/>
        <a:ext cx="479071" cy="250995"/>
      </dsp:txXfrm>
    </dsp:sp>
    <dsp:sp modelId="{923019B1-C28D-46D8-B3FE-579E08301285}">
      <dsp:nvSpPr>
        <dsp:cNvPr id="0" name=""/>
        <dsp:cNvSpPr/>
      </dsp:nvSpPr>
      <dsp:spPr>
        <a:xfrm>
          <a:off x="5668615" y="2238741"/>
          <a:ext cx="948430" cy="2728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6F8282-D142-4A60-AFA0-B6C05020ACE4}">
      <dsp:nvSpPr>
        <dsp:cNvPr id="0" name=""/>
        <dsp:cNvSpPr/>
      </dsp:nvSpPr>
      <dsp:spPr>
        <a:xfrm>
          <a:off x="5689879" y="2258941"/>
          <a:ext cx="948430" cy="272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/>
            <a:t>Mecanorreceptores</a:t>
          </a:r>
          <a:endParaRPr lang="es-CO" sz="900" kern="1200" dirty="0"/>
        </a:p>
      </dsp:txBody>
      <dsp:txXfrm>
        <a:off x="5689879" y="2258941"/>
        <a:ext cx="948430" cy="272824"/>
      </dsp:txXfrm>
    </dsp:sp>
    <dsp:sp modelId="{B1831A8D-E02D-4994-B00B-76D89DF2C60F}">
      <dsp:nvSpPr>
        <dsp:cNvPr id="0" name=""/>
        <dsp:cNvSpPr/>
      </dsp:nvSpPr>
      <dsp:spPr>
        <a:xfrm>
          <a:off x="5965357" y="2567223"/>
          <a:ext cx="354945" cy="1897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43F8F4-9053-4306-87AE-0B9B6811090F}">
      <dsp:nvSpPr>
        <dsp:cNvPr id="0" name=""/>
        <dsp:cNvSpPr/>
      </dsp:nvSpPr>
      <dsp:spPr>
        <a:xfrm>
          <a:off x="5986621" y="2587424"/>
          <a:ext cx="354945" cy="1897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para</a:t>
          </a:r>
        </a:p>
      </dsp:txBody>
      <dsp:txXfrm>
        <a:off x="5986621" y="2587424"/>
        <a:ext cx="354945" cy="189757"/>
      </dsp:txXfrm>
    </dsp:sp>
    <dsp:sp modelId="{12AD9178-CB93-49C3-A474-42708C8524C7}">
      <dsp:nvSpPr>
        <dsp:cNvPr id="0" name=""/>
        <dsp:cNvSpPr/>
      </dsp:nvSpPr>
      <dsp:spPr>
        <a:xfrm>
          <a:off x="5150210" y="2812639"/>
          <a:ext cx="344780" cy="1280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6EE452-C34C-47DE-AA51-3D24C1FE4129}">
      <dsp:nvSpPr>
        <dsp:cNvPr id="0" name=""/>
        <dsp:cNvSpPr/>
      </dsp:nvSpPr>
      <dsp:spPr>
        <a:xfrm>
          <a:off x="5171474" y="2832840"/>
          <a:ext cx="344780" cy="128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Tacto</a:t>
          </a:r>
        </a:p>
      </dsp:txBody>
      <dsp:txXfrm>
        <a:off x="5171474" y="2832840"/>
        <a:ext cx="344780" cy="128042"/>
      </dsp:txXfrm>
    </dsp:sp>
    <dsp:sp modelId="{AE4C6DFD-3EBC-4004-B10E-E8DF601B4757}">
      <dsp:nvSpPr>
        <dsp:cNvPr id="0" name=""/>
        <dsp:cNvSpPr/>
      </dsp:nvSpPr>
      <dsp:spPr>
        <a:xfrm>
          <a:off x="4737130" y="2996339"/>
          <a:ext cx="518729" cy="1107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77650C-81AC-4E03-B28F-A5073C948A64}">
      <dsp:nvSpPr>
        <dsp:cNvPr id="0" name=""/>
        <dsp:cNvSpPr/>
      </dsp:nvSpPr>
      <dsp:spPr>
        <a:xfrm>
          <a:off x="4758394" y="3016540"/>
          <a:ext cx="518729" cy="1107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percibe</a:t>
          </a:r>
        </a:p>
      </dsp:txBody>
      <dsp:txXfrm>
        <a:off x="4758394" y="3016540"/>
        <a:ext cx="518729" cy="110733"/>
      </dsp:txXfrm>
    </dsp:sp>
    <dsp:sp modelId="{EAF70C1B-45B1-4240-9D90-AF7E40A772C9}">
      <dsp:nvSpPr>
        <dsp:cNvPr id="0" name=""/>
        <dsp:cNvSpPr/>
      </dsp:nvSpPr>
      <dsp:spPr>
        <a:xfrm>
          <a:off x="4731319" y="3162731"/>
          <a:ext cx="530351" cy="2145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E7A693-3A7D-4F12-99AA-3295D775B2BF}">
      <dsp:nvSpPr>
        <dsp:cNvPr id="0" name=""/>
        <dsp:cNvSpPr/>
      </dsp:nvSpPr>
      <dsp:spPr>
        <a:xfrm>
          <a:off x="4752583" y="3182932"/>
          <a:ext cx="530351" cy="2145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sensaciones</a:t>
          </a:r>
        </a:p>
      </dsp:txBody>
      <dsp:txXfrm>
        <a:off x="4752583" y="3182932"/>
        <a:ext cx="530351" cy="214508"/>
      </dsp:txXfrm>
    </dsp:sp>
    <dsp:sp modelId="{BC996449-FDD6-408E-9822-3F837CE36638}">
      <dsp:nvSpPr>
        <dsp:cNvPr id="0" name=""/>
        <dsp:cNvSpPr/>
      </dsp:nvSpPr>
      <dsp:spPr>
        <a:xfrm>
          <a:off x="4770709" y="3432898"/>
          <a:ext cx="451570" cy="2061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607640-2C05-4E3E-A188-82F82185135A}">
      <dsp:nvSpPr>
        <dsp:cNvPr id="0" name=""/>
        <dsp:cNvSpPr/>
      </dsp:nvSpPr>
      <dsp:spPr>
        <a:xfrm>
          <a:off x="4791973" y="3453098"/>
          <a:ext cx="451570" cy="206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/>
            <a:t>Tàctiles</a:t>
          </a:r>
          <a:endParaRPr lang="es-CO" sz="900" kern="1200" dirty="0"/>
        </a:p>
      </dsp:txBody>
      <dsp:txXfrm>
        <a:off x="4791973" y="3453098"/>
        <a:ext cx="451570" cy="206185"/>
      </dsp:txXfrm>
    </dsp:sp>
    <dsp:sp modelId="{D8A37915-E23B-4C8D-A16E-DA499111117E}">
      <dsp:nvSpPr>
        <dsp:cNvPr id="0" name=""/>
        <dsp:cNvSpPr/>
      </dsp:nvSpPr>
      <dsp:spPr>
        <a:xfrm>
          <a:off x="4757652" y="3694741"/>
          <a:ext cx="477685" cy="2327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551C15-C409-42E0-8ED7-5AAA7E75D76D}">
      <dsp:nvSpPr>
        <dsp:cNvPr id="0" name=""/>
        <dsp:cNvSpPr/>
      </dsp:nvSpPr>
      <dsp:spPr>
        <a:xfrm>
          <a:off x="4778916" y="3714942"/>
          <a:ext cx="477685" cy="2327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 smtClean="0"/>
            <a:t>Tèrmica</a:t>
          </a:r>
          <a:endParaRPr lang="es-CO" sz="900" kern="1200" dirty="0"/>
        </a:p>
      </dsp:txBody>
      <dsp:txXfrm>
        <a:off x="4778916" y="3714942"/>
        <a:ext cx="477685" cy="232757"/>
      </dsp:txXfrm>
    </dsp:sp>
    <dsp:sp modelId="{82C31F27-3064-48E1-A027-10DB6CDC85FC}">
      <dsp:nvSpPr>
        <dsp:cNvPr id="0" name=""/>
        <dsp:cNvSpPr/>
      </dsp:nvSpPr>
      <dsp:spPr>
        <a:xfrm>
          <a:off x="4737108" y="3983156"/>
          <a:ext cx="518773" cy="2463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84D4C-3F5E-4BC7-9065-4AAAD006817F}">
      <dsp:nvSpPr>
        <dsp:cNvPr id="0" name=""/>
        <dsp:cNvSpPr/>
      </dsp:nvSpPr>
      <dsp:spPr>
        <a:xfrm>
          <a:off x="4758372" y="4003357"/>
          <a:ext cx="518773" cy="2463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Dolorosa</a:t>
          </a:r>
          <a:endParaRPr lang="es-CO" sz="900" kern="1200" dirty="0"/>
        </a:p>
      </dsp:txBody>
      <dsp:txXfrm>
        <a:off x="4758372" y="4003357"/>
        <a:ext cx="518773" cy="246380"/>
      </dsp:txXfrm>
    </dsp:sp>
    <dsp:sp modelId="{66921DC7-CA98-4D27-ADF5-E2FA56B642AD}">
      <dsp:nvSpPr>
        <dsp:cNvPr id="0" name=""/>
        <dsp:cNvSpPr/>
      </dsp:nvSpPr>
      <dsp:spPr>
        <a:xfrm>
          <a:off x="5298387" y="2996339"/>
          <a:ext cx="609682" cy="1825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2930FE-D1A0-4D46-8032-02CC6604C0CB}">
      <dsp:nvSpPr>
        <dsp:cNvPr id="0" name=""/>
        <dsp:cNvSpPr/>
      </dsp:nvSpPr>
      <dsp:spPr>
        <a:xfrm>
          <a:off x="5319651" y="3016540"/>
          <a:ext cx="609682" cy="182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localizado</a:t>
          </a:r>
          <a:r>
            <a:rPr lang="es-CO" sz="500" kern="1200" dirty="0"/>
            <a:t> </a:t>
          </a:r>
        </a:p>
      </dsp:txBody>
      <dsp:txXfrm>
        <a:off x="5319651" y="3016540"/>
        <a:ext cx="609682" cy="182592"/>
      </dsp:txXfrm>
    </dsp:sp>
    <dsp:sp modelId="{A27136FA-0AB8-43BF-A359-BD8327DD5A6B}">
      <dsp:nvSpPr>
        <dsp:cNvPr id="0" name=""/>
        <dsp:cNvSpPr/>
      </dsp:nvSpPr>
      <dsp:spPr>
        <a:xfrm>
          <a:off x="5472502" y="3234590"/>
          <a:ext cx="261453" cy="1583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1C3C38-3C4B-45D7-83F5-629E6D8504FF}">
      <dsp:nvSpPr>
        <dsp:cNvPr id="0" name=""/>
        <dsp:cNvSpPr/>
      </dsp:nvSpPr>
      <dsp:spPr>
        <a:xfrm>
          <a:off x="5493765" y="3254791"/>
          <a:ext cx="261453" cy="1583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Piel</a:t>
          </a:r>
        </a:p>
      </dsp:txBody>
      <dsp:txXfrm>
        <a:off x="5493765" y="3254791"/>
        <a:ext cx="261453" cy="158316"/>
      </dsp:txXfrm>
    </dsp:sp>
    <dsp:sp modelId="{66CDE381-4184-4DE0-8D81-75D694AB20F6}">
      <dsp:nvSpPr>
        <dsp:cNvPr id="0" name=""/>
        <dsp:cNvSpPr/>
      </dsp:nvSpPr>
      <dsp:spPr>
        <a:xfrm>
          <a:off x="6577020" y="2812639"/>
          <a:ext cx="558430" cy="1565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9030AA-39D8-4423-856D-CE9C3B431F8F}">
      <dsp:nvSpPr>
        <dsp:cNvPr id="0" name=""/>
        <dsp:cNvSpPr/>
      </dsp:nvSpPr>
      <dsp:spPr>
        <a:xfrm>
          <a:off x="6598284" y="2832840"/>
          <a:ext cx="558430" cy="156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/>
            <a:t>Audicion</a:t>
          </a:r>
          <a:endParaRPr lang="es-CO" sz="900" kern="1200" dirty="0"/>
        </a:p>
      </dsp:txBody>
      <dsp:txXfrm>
        <a:off x="6598284" y="2832840"/>
        <a:ext cx="558430" cy="156572"/>
      </dsp:txXfrm>
    </dsp:sp>
    <dsp:sp modelId="{239E4ADD-7703-48EF-A7B3-9E92E950521B}">
      <dsp:nvSpPr>
        <dsp:cNvPr id="0" name=""/>
        <dsp:cNvSpPr/>
      </dsp:nvSpPr>
      <dsp:spPr>
        <a:xfrm>
          <a:off x="6303382" y="3024869"/>
          <a:ext cx="525077" cy="1636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608F4-52EF-4CF4-BCA0-6EC927A7E7FB}">
      <dsp:nvSpPr>
        <dsp:cNvPr id="0" name=""/>
        <dsp:cNvSpPr/>
      </dsp:nvSpPr>
      <dsp:spPr>
        <a:xfrm>
          <a:off x="6324646" y="3045070"/>
          <a:ext cx="525077" cy="163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/>
            <a:t>percibe</a:t>
          </a:r>
        </a:p>
      </dsp:txBody>
      <dsp:txXfrm>
        <a:off x="6324646" y="3045070"/>
        <a:ext cx="525077" cy="163675"/>
      </dsp:txXfrm>
    </dsp:sp>
    <dsp:sp modelId="{B3F89C8E-D21D-4B11-9CD8-F47AFF01FC41}">
      <dsp:nvSpPr>
        <dsp:cNvPr id="0" name=""/>
        <dsp:cNvSpPr/>
      </dsp:nvSpPr>
      <dsp:spPr>
        <a:xfrm>
          <a:off x="6252352" y="3244203"/>
          <a:ext cx="627137" cy="11949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83C612-A68C-4F4D-8BF0-ED123FDC566E}">
      <dsp:nvSpPr>
        <dsp:cNvPr id="0" name=""/>
        <dsp:cNvSpPr/>
      </dsp:nvSpPr>
      <dsp:spPr>
        <a:xfrm>
          <a:off x="6273616" y="3264403"/>
          <a:ext cx="627137" cy="1194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sonidos</a:t>
          </a:r>
        </a:p>
      </dsp:txBody>
      <dsp:txXfrm>
        <a:off x="6273616" y="3264403"/>
        <a:ext cx="627137" cy="119490"/>
      </dsp:txXfrm>
    </dsp:sp>
    <dsp:sp modelId="{8994DC25-7F89-497E-A2AF-D8A3C957CC78}">
      <dsp:nvSpPr>
        <dsp:cNvPr id="0" name=""/>
        <dsp:cNvSpPr/>
      </dsp:nvSpPr>
      <dsp:spPr>
        <a:xfrm>
          <a:off x="7013698" y="3024869"/>
          <a:ext cx="395390" cy="1358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1C0E6D-5E5E-4F00-AAD3-6D5C2C3B4936}">
      <dsp:nvSpPr>
        <dsp:cNvPr id="0" name=""/>
        <dsp:cNvSpPr/>
      </dsp:nvSpPr>
      <dsp:spPr>
        <a:xfrm>
          <a:off x="7034961" y="3045070"/>
          <a:ext cx="395390" cy="135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/>
            <a:t>Oìdo</a:t>
          </a:r>
          <a:endParaRPr lang="es-CO" sz="900" kern="1200" dirty="0"/>
        </a:p>
      </dsp:txBody>
      <dsp:txXfrm>
        <a:off x="7034961" y="3045070"/>
        <a:ext cx="395390" cy="135804"/>
      </dsp:txXfrm>
    </dsp:sp>
    <dsp:sp modelId="{8DD3F738-60E2-4183-9109-077AFCAE127C}">
      <dsp:nvSpPr>
        <dsp:cNvPr id="0" name=""/>
        <dsp:cNvSpPr/>
      </dsp:nvSpPr>
      <dsp:spPr>
        <a:xfrm>
          <a:off x="6922018" y="3216331"/>
          <a:ext cx="578750" cy="24559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068B7-D450-4275-A995-1BA11A9F8789}">
      <dsp:nvSpPr>
        <dsp:cNvPr id="0" name=""/>
        <dsp:cNvSpPr/>
      </dsp:nvSpPr>
      <dsp:spPr>
        <a:xfrm>
          <a:off x="6943282" y="3236532"/>
          <a:ext cx="578750" cy="2455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 smtClean="0"/>
            <a:t>endivido</a:t>
          </a:r>
          <a:r>
            <a:rPr lang="es-CO" sz="900" kern="1200" dirty="0" smtClean="0"/>
            <a:t> </a:t>
          </a:r>
          <a:endParaRPr lang="es-CO" sz="900" kern="1200" dirty="0"/>
        </a:p>
      </dsp:txBody>
      <dsp:txXfrm>
        <a:off x="6943282" y="3236532"/>
        <a:ext cx="578750" cy="245596"/>
      </dsp:txXfrm>
    </dsp:sp>
    <dsp:sp modelId="{A9A18213-A559-4CB4-83A8-7591C94A4629}">
      <dsp:nvSpPr>
        <dsp:cNvPr id="0" name=""/>
        <dsp:cNvSpPr/>
      </dsp:nvSpPr>
      <dsp:spPr>
        <a:xfrm>
          <a:off x="5703517" y="3517586"/>
          <a:ext cx="470126" cy="2228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F8A146-025E-4DEE-ADC2-6F1682EE7410}">
      <dsp:nvSpPr>
        <dsp:cNvPr id="0" name=""/>
        <dsp:cNvSpPr/>
      </dsp:nvSpPr>
      <dsp:spPr>
        <a:xfrm>
          <a:off x="5724780" y="3537786"/>
          <a:ext cx="470126" cy="222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Externo</a:t>
          </a:r>
        </a:p>
      </dsp:txBody>
      <dsp:txXfrm>
        <a:off x="5724780" y="3537786"/>
        <a:ext cx="470126" cy="222821"/>
      </dsp:txXfrm>
    </dsp:sp>
    <dsp:sp modelId="{011662F6-1435-486C-B8C3-662E5BC14AB3}">
      <dsp:nvSpPr>
        <dsp:cNvPr id="0" name=""/>
        <dsp:cNvSpPr/>
      </dsp:nvSpPr>
      <dsp:spPr>
        <a:xfrm>
          <a:off x="5570045" y="3791581"/>
          <a:ext cx="723615" cy="1866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F62A20-18A0-4A1B-ACE3-19199B723770}">
      <dsp:nvSpPr>
        <dsp:cNvPr id="0" name=""/>
        <dsp:cNvSpPr/>
      </dsp:nvSpPr>
      <dsp:spPr>
        <a:xfrm>
          <a:off x="5591309" y="3811782"/>
          <a:ext cx="723615" cy="18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formado</a:t>
          </a:r>
          <a:r>
            <a:rPr lang="es-CO" sz="500" kern="1200" dirty="0" smtClean="0"/>
            <a:t> </a:t>
          </a:r>
          <a:r>
            <a:rPr lang="es-CO" sz="900" kern="1200" dirty="0"/>
            <a:t>por</a:t>
          </a:r>
        </a:p>
      </dsp:txBody>
      <dsp:txXfrm>
        <a:off x="5591309" y="3811782"/>
        <a:ext cx="723615" cy="186637"/>
      </dsp:txXfrm>
    </dsp:sp>
    <dsp:sp modelId="{72C0406F-1E82-4CED-90DE-4C821445436C}">
      <dsp:nvSpPr>
        <dsp:cNvPr id="0" name=""/>
        <dsp:cNvSpPr/>
      </dsp:nvSpPr>
      <dsp:spPr>
        <a:xfrm>
          <a:off x="5302893" y="4029392"/>
          <a:ext cx="576006" cy="2818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3A0651-6ACD-409A-ABCB-07AB6F48EC4E}">
      <dsp:nvSpPr>
        <dsp:cNvPr id="0" name=""/>
        <dsp:cNvSpPr/>
      </dsp:nvSpPr>
      <dsp:spPr>
        <a:xfrm>
          <a:off x="5324157" y="4049593"/>
          <a:ext cx="576006" cy="281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/>
            <a:t>Pabellòn</a:t>
          </a:r>
          <a:endParaRPr lang="es-CO" sz="900" kern="1200" dirty="0"/>
        </a:p>
      </dsp:txBody>
      <dsp:txXfrm>
        <a:off x="5324157" y="4049593"/>
        <a:ext cx="576006" cy="281895"/>
      </dsp:txXfrm>
    </dsp:sp>
    <dsp:sp modelId="{6AF9DDAE-C76D-4058-86BB-0317F347C331}">
      <dsp:nvSpPr>
        <dsp:cNvPr id="0" name=""/>
        <dsp:cNvSpPr/>
      </dsp:nvSpPr>
      <dsp:spPr>
        <a:xfrm>
          <a:off x="5916943" y="4038360"/>
          <a:ext cx="661807" cy="2982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EB6B5-31AD-43FC-8A97-E3F55E9A2B22}">
      <dsp:nvSpPr>
        <dsp:cNvPr id="0" name=""/>
        <dsp:cNvSpPr/>
      </dsp:nvSpPr>
      <dsp:spPr>
        <a:xfrm>
          <a:off x="5938207" y="4058561"/>
          <a:ext cx="661807" cy="2982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Conducto auditivo</a:t>
          </a:r>
        </a:p>
      </dsp:txBody>
      <dsp:txXfrm>
        <a:off x="5938207" y="4058561"/>
        <a:ext cx="661807" cy="298244"/>
      </dsp:txXfrm>
    </dsp:sp>
    <dsp:sp modelId="{06D43E6E-CF33-44DB-B8B0-AD1FD0B02372}">
      <dsp:nvSpPr>
        <dsp:cNvPr id="0" name=""/>
        <dsp:cNvSpPr/>
      </dsp:nvSpPr>
      <dsp:spPr>
        <a:xfrm>
          <a:off x="7156729" y="3517586"/>
          <a:ext cx="367616" cy="2154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7EE9C-8ED6-4DC7-B9CC-7CCF5E0F9D46}">
      <dsp:nvSpPr>
        <dsp:cNvPr id="0" name=""/>
        <dsp:cNvSpPr/>
      </dsp:nvSpPr>
      <dsp:spPr>
        <a:xfrm>
          <a:off x="7177993" y="3537786"/>
          <a:ext cx="367616" cy="215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Medio</a:t>
          </a:r>
        </a:p>
      </dsp:txBody>
      <dsp:txXfrm>
        <a:off x="7177993" y="3537786"/>
        <a:ext cx="367616" cy="215402"/>
      </dsp:txXfrm>
    </dsp:sp>
    <dsp:sp modelId="{AA3724EC-2376-4A72-A50C-0F179DE93AE4}">
      <dsp:nvSpPr>
        <dsp:cNvPr id="0" name=""/>
        <dsp:cNvSpPr/>
      </dsp:nvSpPr>
      <dsp:spPr>
        <a:xfrm>
          <a:off x="7137563" y="3788646"/>
          <a:ext cx="405949" cy="1446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24F39-06F9-41E6-A439-B5264B4863E3}">
      <dsp:nvSpPr>
        <dsp:cNvPr id="0" name=""/>
        <dsp:cNvSpPr/>
      </dsp:nvSpPr>
      <dsp:spPr>
        <a:xfrm>
          <a:off x="7158827" y="3808847"/>
          <a:ext cx="405949" cy="1446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formado</a:t>
          </a:r>
          <a:r>
            <a:rPr lang="es-CO" sz="500" kern="1200" dirty="0"/>
            <a:t> por</a:t>
          </a:r>
        </a:p>
      </dsp:txBody>
      <dsp:txXfrm>
        <a:off x="7158827" y="3808847"/>
        <a:ext cx="405949" cy="144691"/>
      </dsp:txXfrm>
    </dsp:sp>
    <dsp:sp modelId="{A2A2741D-F33A-4227-8095-CBD03D6817C8}">
      <dsp:nvSpPr>
        <dsp:cNvPr id="0" name=""/>
        <dsp:cNvSpPr/>
      </dsp:nvSpPr>
      <dsp:spPr>
        <a:xfrm>
          <a:off x="6621278" y="3988995"/>
          <a:ext cx="524067" cy="1416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4FFA3-FD7D-4293-83B0-24F80A105D6E}">
      <dsp:nvSpPr>
        <dsp:cNvPr id="0" name=""/>
        <dsp:cNvSpPr/>
      </dsp:nvSpPr>
      <dsp:spPr>
        <a:xfrm>
          <a:off x="6642542" y="4009196"/>
          <a:ext cx="524067" cy="1416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/>
            <a:t>Tìmpano</a:t>
          </a:r>
          <a:endParaRPr lang="es-CO" sz="900" kern="1200" dirty="0"/>
        </a:p>
      </dsp:txBody>
      <dsp:txXfrm>
        <a:off x="6642542" y="4009196"/>
        <a:ext cx="524067" cy="141685"/>
      </dsp:txXfrm>
    </dsp:sp>
    <dsp:sp modelId="{3B877D2C-8A10-4FA0-9666-082494C4C90C}">
      <dsp:nvSpPr>
        <dsp:cNvPr id="0" name=""/>
        <dsp:cNvSpPr/>
      </dsp:nvSpPr>
      <dsp:spPr>
        <a:xfrm>
          <a:off x="7187873" y="3988995"/>
          <a:ext cx="538726" cy="3550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23CF30-81F4-4747-AD9A-BB1B7F46928B}">
      <dsp:nvSpPr>
        <dsp:cNvPr id="0" name=""/>
        <dsp:cNvSpPr/>
      </dsp:nvSpPr>
      <dsp:spPr>
        <a:xfrm>
          <a:off x="7209137" y="4009196"/>
          <a:ext cx="538726" cy="355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Cadena</a:t>
          </a:r>
          <a:r>
            <a:rPr lang="es-CO" sz="500" kern="1200" dirty="0"/>
            <a:t> </a:t>
          </a:r>
          <a:r>
            <a:rPr lang="es-CO" sz="900" kern="1200" dirty="0"/>
            <a:t>de</a:t>
          </a:r>
          <a:r>
            <a:rPr lang="es-CO" sz="500" kern="1200" dirty="0"/>
            <a:t> </a:t>
          </a:r>
          <a:r>
            <a:rPr lang="es-CO" sz="900" kern="1200" dirty="0"/>
            <a:t>huesillos</a:t>
          </a:r>
        </a:p>
      </dsp:txBody>
      <dsp:txXfrm>
        <a:off x="7209137" y="4009196"/>
        <a:ext cx="538726" cy="355009"/>
      </dsp:txXfrm>
    </dsp:sp>
    <dsp:sp modelId="{91DAEF85-DAA5-4DF2-AB01-4300932810E8}">
      <dsp:nvSpPr>
        <dsp:cNvPr id="0" name=""/>
        <dsp:cNvSpPr/>
      </dsp:nvSpPr>
      <dsp:spPr>
        <a:xfrm>
          <a:off x="7769127" y="3988995"/>
          <a:ext cx="290670" cy="9317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405F5-2788-49BE-9B23-D44DBFA62B57}">
      <dsp:nvSpPr>
        <dsp:cNvPr id="0" name=""/>
        <dsp:cNvSpPr/>
      </dsp:nvSpPr>
      <dsp:spPr>
        <a:xfrm>
          <a:off x="7790391" y="4009196"/>
          <a:ext cx="290670" cy="931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Trompa de Eustaquio</a:t>
          </a:r>
        </a:p>
      </dsp:txBody>
      <dsp:txXfrm>
        <a:off x="7790391" y="4009196"/>
        <a:ext cx="290670" cy="931735"/>
      </dsp:txXfrm>
    </dsp:sp>
    <dsp:sp modelId="{9D6B3E1C-A6B8-424F-A246-06D435A72852}">
      <dsp:nvSpPr>
        <dsp:cNvPr id="0" name=""/>
        <dsp:cNvSpPr/>
      </dsp:nvSpPr>
      <dsp:spPr>
        <a:xfrm>
          <a:off x="8238746" y="3517586"/>
          <a:ext cx="480523" cy="9381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825BC5-B9E8-49F1-A827-DEE500B45646}">
      <dsp:nvSpPr>
        <dsp:cNvPr id="0" name=""/>
        <dsp:cNvSpPr/>
      </dsp:nvSpPr>
      <dsp:spPr>
        <a:xfrm>
          <a:off x="8260009" y="3537786"/>
          <a:ext cx="480523" cy="938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Interno</a:t>
          </a:r>
        </a:p>
      </dsp:txBody>
      <dsp:txXfrm>
        <a:off x="8260009" y="3537786"/>
        <a:ext cx="480523" cy="93815"/>
      </dsp:txXfrm>
    </dsp:sp>
    <dsp:sp modelId="{0480726C-B2E1-487D-8F6E-B542A49F9C02}">
      <dsp:nvSpPr>
        <dsp:cNvPr id="0" name=""/>
        <dsp:cNvSpPr/>
      </dsp:nvSpPr>
      <dsp:spPr>
        <a:xfrm>
          <a:off x="8277610" y="3667059"/>
          <a:ext cx="402795" cy="1961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65DFC3-4301-46E5-A487-5895F7AAEC0F}">
      <dsp:nvSpPr>
        <dsp:cNvPr id="0" name=""/>
        <dsp:cNvSpPr/>
      </dsp:nvSpPr>
      <dsp:spPr>
        <a:xfrm>
          <a:off x="8298874" y="3687260"/>
          <a:ext cx="402795" cy="196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formado</a:t>
          </a:r>
          <a:r>
            <a:rPr lang="es-CO" sz="500" kern="1200" dirty="0"/>
            <a:t> </a:t>
          </a:r>
          <a:r>
            <a:rPr lang="es-CO" sz="900" kern="1200" dirty="0"/>
            <a:t>por</a:t>
          </a:r>
        </a:p>
      </dsp:txBody>
      <dsp:txXfrm>
        <a:off x="8298874" y="3687260"/>
        <a:ext cx="402795" cy="196104"/>
      </dsp:txXfrm>
    </dsp:sp>
    <dsp:sp modelId="{A7483581-A4F7-44D0-B012-77DE3FD24904}">
      <dsp:nvSpPr>
        <dsp:cNvPr id="0" name=""/>
        <dsp:cNvSpPr/>
      </dsp:nvSpPr>
      <dsp:spPr>
        <a:xfrm>
          <a:off x="8157347" y="3918822"/>
          <a:ext cx="643320" cy="2337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C616B-921A-4477-8F86-B1924E0C3479}">
      <dsp:nvSpPr>
        <dsp:cNvPr id="0" name=""/>
        <dsp:cNvSpPr/>
      </dsp:nvSpPr>
      <dsp:spPr>
        <a:xfrm>
          <a:off x="8178611" y="3939023"/>
          <a:ext cx="643320" cy="2337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/>
            <a:t>Vestìbulo</a:t>
          </a:r>
          <a:endParaRPr lang="es-CO" sz="900" kern="1200" dirty="0"/>
        </a:p>
      </dsp:txBody>
      <dsp:txXfrm>
        <a:off x="8178611" y="3939023"/>
        <a:ext cx="643320" cy="233762"/>
      </dsp:txXfrm>
    </dsp:sp>
    <dsp:sp modelId="{F5158E83-2B53-4754-AB0E-D56D447DD506}">
      <dsp:nvSpPr>
        <dsp:cNvPr id="0" name=""/>
        <dsp:cNvSpPr/>
      </dsp:nvSpPr>
      <dsp:spPr>
        <a:xfrm>
          <a:off x="8102325" y="4208243"/>
          <a:ext cx="753364" cy="2048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33748A-DC49-41CE-968E-EC408EFAF7A2}">
      <dsp:nvSpPr>
        <dsp:cNvPr id="0" name=""/>
        <dsp:cNvSpPr/>
      </dsp:nvSpPr>
      <dsp:spPr>
        <a:xfrm>
          <a:off x="8123589" y="4228443"/>
          <a:ext cx="753364" cy="204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Canales</a:t>
          </a:r>
          <a:r>
            <a:rPr lang="es-CO" sz="500" kern="1200" dirty="0"/>
            <a:t> </a:t>
          </a:r>
          <a:r>
            <a:rPr lang="es-CO" sz="900" kern="1200" dirty="0"/>
            <a:t>semicirculares</a:t>
          </a:r>
        </a:p>
      </dsp:txBody>
      <dsp:txXfrm>
        <a:off x="8123589" y="4228443"/>
        <a:ext cx="753364" cy="204882"/>
      </dsp:txXfrm>
    </dsp:sp>
    <dsp:sp modelId="{2EDD95D4-C708-4A0F-9D51-F7D02718FD58}">
      <dsp:nvSpPr>
        <dsp:cNvPr id="0" name=""/>
        <dsp:cNvSpPr/>
      </dsp:nvSpPr>
      <dsp:spPr>
        <a:xfrm>
          <a:off x="8262852" y="4556735"/>
          <a:ext cx="465372" cy="1990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F68DE-F6E0-424D-811D-ED6B9A508B92}">
      <dsp:nvSpPr>
        <dsp:cNvPr id="0" name=""/>
        <dsp:cNvSpPr/>
      </dsp:nvSpPr>
      <dsp:spPr>
        <a:xfrm>
          <a:off x="8284116" y="4576936"/>
          <a:ext cx="465372" cy="1990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Caracol</a:t>
          </a:r>
        </a:p>
      </dsp:txBody>
      <dsp:txXfrm>
        <a:off x="8284116" y="4576936"/>
        <a:ext cx="465372" cy="199094"/>
      </dsp:txXfrm>
    </dsp:sp>
    <dsp:sp modelId="{28A4EE01-2932-4E61-958F-00D0807AA68C}">
      <dsp:nvSpPr>
        <dsp:cNvPr id="0" name=""/>
        <dsp:cNvSpPr/>
      </dsp:nvSpPr>
      <dsp:spPr>
        <a:xfrm>
          <a:off x="7233595" y="2238741"/>
          <a:ext cx="667670" cy="2237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C4DB91-AF38-44E9-9AB9-368CFF44586D}">
      <dsp:nvSpPr>
        <dsp:cNvPr id="0" name=""/>
        <dsp:cNvSpPr/>
      </dsp:nvSpPr>
      <dsp:spPr>
        <a:xfrm>
          <a:off x="7254859" y="2258941"/>
          <a:ext cx="667670" cy="223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/>
            <a:t>Termorreceptores</a:t>
          </a:r>
          <a:endParaRPr lang="es-CO" sz="900" kern="1200" dirty="0"/>
        </a:p>
      </dsp:txBody>
      <dsp:txXfrm>
        <a:off x="7254859" y="2258941"/>
        <a:ext cx="667670" cy="223752"/>
      </dsp:txXfrm>
    </dsp:sp>
    <dsp:sp modelId="{AE9E52D0-60D7-48C7-A4C7-FE5D2FB86F8E}">
      <dsp:nvSpPr>
        <dsp:cNvPr id="0" name=""/>
        <dsp:cNvSpPr/>
      </dsp:nvSpPr>
      <dsp:spPr>
        <a:xfrm>
          <a:off x="7037686" y="2518151"/>
          <a:ext cx="539038" cy="2027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AA05F-867F-4B83-A798-1ACAA9FFBFF5}">
      <dsp:nvSpPr>
        <dsp:cNvPr id="0" name=""/>
        <dsp:cNvSpPr/>
      </dsp:nvSpPr>
      <dsp:spPr>
        <a:xfrm>
          <a:off x="7058949" y="2538352"/>
          <a:ext cx="539038" cy="2027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localizado en</a:t>
          </a:r>
        </a:p>
      </dsp:txBody>
      <dsp:txXfrm>
        <a:off x="7058949" y="2538352"/>
        <a:ext cx="539038" cy="202733"/>
      </dsp:txXfrm>
    </dsp:sp>
    <dsp:sp modelId="{BBA37110-FE07-4688-B4FE-4A33C644F0BB}">
      <dsp:nvSpPr>
        <dsp:cNvPr id="0" name=""/>
        <dsp:cNvSpPr/>
      </dsp:nvSpPr>
      <dsp:spPr>
        <a:xfrm>
          <a:off x="7177978" y="2776543"/>
          <a:ext cx="258452" cy="1100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0B2323-8010-453C-A705-F310292D6D2C}">
      <dsp:nvSpPr>
        <dsp:cNvPr id="0" name=""/>
        <dsp:cNvSpPr/>
      </dsp:nvSpPr>
      <dsp:spPr>
        <a:xfrm>
          <a:off x="7199242" y="2796744"/>
          <a:ext cx="258452" cy="110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Piel</a:t>
          </a:r>
        </a:p>
      </dsp:txBody>
      <dsp:txXfrm>
        <a:off x="7199242" y="2796744"/>
        <a:ext cx="258452" cy="110054"/>
      </dsp:txXfrm>
    </dsp:sp>
    <dsp:sp modelId="{7DEF3590-45D0-4074-8D42-D9C1C06E317F}">
      <dsp:nvSpPr>
        <dsp:cNvPr id="0" name=""/>
        <dsp:cNvSpPr/>
      </dsp:nvSpPr>
      <dsp:spPr>
        <a:xfrm>
          <a:off x="7737061" y="2518151"/>
          <a:ext cx="360114" cy="2316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3ACE67-3C21-4992-BE79-B897B14A0EF8}">
      <dsp:nvSpPr>
        <dsp:cNvPr id="0" name=""/>
        <dsp:cNvSpPr/>
      </dsp:nvSpPr>
      <dsp:spPr>
        <a:xfrm>
          <a:off x="7758325" y="2538352"/>
          <a:ext cx="360114" cy="231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perciben</a:t>
          </a:r>
        </a:p>
      </dsp:txBody>
      <dsp:txXfrm>
        <a:off x="7758325" y="2538352"/>
        <a:ext cx="360114" cy="231604"/>
      </dsp:txXfrm>
    </dsp:sp>
    <dsp:sp modelId="{C6A57684-1E88-415F-93AB-340793F3ACAA}">
      <dsp:nvSpPr>
        <dsp:cNvPr id="0" name=""/>
        <dsp:cNvSpPr/>
      </dsp:nvSpPr>
      <dsp:spPr>
        <a:xfrm>
          <a:off x="7551132" y="2837295"/>
          <a:ext cx="344596" cy="1156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08EB4-CCD4-415D-B849-FDB8866E873B}">
      <dsp:nvSpPr>
        <dsp:cNvPr id="0" name=""/>
        <dsp:cNvSpPr/>
      </dsp:nvSpPr>
      <dsp:spPr>
        <a:xfrm>
          <a:off x="7572396" y="2857495"/>
          <a:ext cx="344596" cy="1156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/>
            <a:t>Frìo</a:t>
          </a:r>
          <a:endParaRPr lang="es-CO" sz="900" kern="1200" dirty="0"/>
        </a:p>
      </dsp:txBody>
      <dsp:txXfrm>
        <a:off x="7572396" y="2857495"/>
        <a:ext cx="344596" cy="115687"/>
      </dsp:txXfrm>
    </dsp:sp>
    <dsp:sp modelId="{D7AF05CD-6C14-49CD-85C7-D1A6A6E0B17A}">
      <dsp:nvSpPr>
        <dsp:cNvPr id="0" name=""/>
        <dsp:cNvSpPr/>
      </dsp:nvSpPr>
      <dsp:spPr>
        <a:xfrm>
          <a:off x="7979759" y="2980171"/>
          <a:ext cx="489194" cy="1789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E5CD25-E0EA-4073-82FA-F771123757AA}">
      <dsp:nvSpPr>
        <dsp:cNvPr id="0" name=""/>
        <dsp:cNvSpPr/>
      </dsp:nvSpPr>
      <dsp:spPr>
        <a:xfrm>
          <a:off x="8001023" y="3000372"/>
          <a:ext cx="489194" cy="178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Calor</a:t>
          </a:r>
        </a:p>
      </dsp:txBody>
      <dsp:txXfrm>
        <a:off x="8001023" y="3000372"/>
        <a:ext cx="489194" cy="178911"/>
      </dsp:txXfrm>
    </dsp:sp>
    <dsp:sp modelId="{20FDA34E-4BFC-47A9-8D32-FBEFC651352A}">
      <dsp:nvSpPr>
        <dsp:cNvPr id="0" name=""/>
        <dsp:cNvSpPr/>
      </dsp:nvSpPr>
      <dsp:spPr>
        <a:xfrm>
          <a:off x="8366658" y="1973049"/>
          <a:ext cx="528401" cy="2193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FC3D1-7A40-490D-ABA7-FBE0BED85BE4}">
      <dsp:nvSpPr>
        <dsp:cNvPr id="0" name=""/>
        <dsp:cNvSpPr/>
      </dsp:nvSpPr>
      <dsp:spPr>
        <a:xfrm>
          <a:off x="8387922" y="1993249"/>
          <a:ext cx="528401" cy="219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detectan</a:t>
          </a:r>
        </a:p>
      </dsp:txBody>
      <dsp:txXfrm>
        <a:off x="8387922" y="1993249"/>
        <a:ext cx="528401" cy="219337"/>
      </dsp:txXfrm>
    </dsp:sp>
    <dsp:sp modelId="{0808DA08-FF42-4791-A5EF-38E8F39F3128}">
      <dsp:nvSpPr>
        <dsp:cNvPr id="0" name=""/>
        <dsp:cNvSpPr/>
      </dsp:nvSpPr>
      <dsp:spPr>
        <a:xfrm>
          <a:off x="8292347" y="2248044"/>
          <a:ext cx="677025" cy="2163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D8202-9BC0-47B7-A3C9-9D74D3950237}">
      <dsp:nvSpPr>
        <dsp:cNvPr id="0" name=""/>
        <dsp:cNvSpPr/>
      </dsp:nvSpPr>
      <dsp:spPr>
        <a:xfrm>
          <a:off x="8313611" y="2268245"/>
          <a:ext cx="677025" cy="216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/>
            <a:t>estimulos</a:t>
          </a:r>
          <a:r>
            <a:rPr lang="es-CO" sz="500" kern="1200" dirty="0"/>
            <a:t> </a:t>
          </a:r>
          <a:r>
            <a:rPr lang="es-CO" sz="900" kern="1200" dirty="0"/>
            <a:t>del</a:t>
          </a:r>
          <a:r>
            <a:rPr lang="es-CO" sz="500" kern="1200" dirty="0"/>
            <a:t> </a:t>
          </a:r>
          <a:r>
            <a:rPr lang="es-CO" sz="900" kern="1200" dirty="0"/>
            <a:t>medio</a:t>
          </a:r>
        </a:p>
      </dsp:txBody>
      <dsp:txXfrm>
        <a:off x="8313611" y="2268245"/>
        <a:ext cx="677025" cy="216304"/>
      </dsp:txXfrm>
    </dsp:sp>
    <dsp:sp modelId="{D77AE5CF-0BEE-42F4-AE3D-C06EA98DEB11}">
      <dsp:nvSpPr>
        <dsp:cNvPr id="0" name=""/>
        <dsp:cNvSpPr/>
      </dsp:nvSpPr>
      <dsp:spPr>
        <a:xfrm>
          <a:off x="8139703" y="2520007"/>
          <a:ext cx="346743" cy="2239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AFA37B-6E9B-4399-A7FD-3ED4154AA1C7}">
      <dsp:nvSpPr>
        <dsp:cNvPr id="0" name=""/>
        <dsp:cNvSpPr/>
      </dsp:nvSpPr>
      <dsp:spPr>
        <a:xfrm>
          <a:off x="8160967" y="2540207"/>
          <a:ext cx="346743" cy="223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Interno</a:t>
          </a:r>
        </a:p>
      </dsp:txBody>
      <dsp:txXfrm>
        <a:off x="8160967" y="2540207"/>
        <a:ext cx="346743" cy="223903"/>
      </dsp:txXfrm>
    </dsp:sp>
    <dsp:sp modelId="{72E44862-361B-4B4F-9305-4B7138D220CB}">
      <dsp:nvSpPr>
        <dsp:cNvPr id="0" name=""/>
        <dsp:cNvSpPr/>
      </dsp:nvSpPr>
      <dsp:spPr>
        <a:xfrm>
          <a:off x="8517067" y="2562684"/>
          <a:ext cx="593040" cy="982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5EC830-8E70-4EE0-A5FC-365A77859F60}">
      <dsp:nvSpPr>
        <dsp:cNvPr id="0" name=""/>
        <dsp:cNvSpPr/>
      </dsp:nvSpPr>
      <dsp:spPr>
        <a:xfrm>
          <a:off x="8538331" y="2582885"/>
          <a:ext cx="593040" cy="982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/>
            <a:t>Externo</a:t>
          </a:r>
        </a:p>
      </dsp:txBody>
      <dsp:txXfrm>
        <a:off x="8538331" y="2582885"/>
        <a:ext cx="593040" cy="98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6D836-529B-45AD-A115-A8AAF0BB4AB6}" type="datetimeFigureOut">
              <a:rPr lang="es-CO" smtClean="0"/>
              <a:pPr/>
              <a:t>04/04/2012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35EC-7B08-4389-B530-50A436145EB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35EC-7B08-4389-B530-50A436145EBE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E23B-4572-4772-8C34-18D7930BF4B3}" type="datetimeFigureOut">
              <a:rPr lang="es-CO" smtClean="0"/>
              <a:pPr/>
              <a:t>04/04/2012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43A9-F80C-4997-94F2-F6208142A3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E23B-4572-4772-8C34-18D7930BF4B3}" type="datetimeFigureOut">
              <a:rPr lang="es-CO" smtClean="0"/>
              <a:pPr/>
              <a:t>04/04/2012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43A9-F80C-4997-94F2-F6208142A3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E23B-4572-4772-8C34-18D7930BF4B3}" type="datetimeFigureOut">
              <a:rPr lang="es-CO" smtClean="0"/>
              <a:pPr/>
              <a:t>04/04/2012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43A9-F80C-4997-94F2-F6208142A3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E23B-4572-4772-8C34-18D7930BF4B3}" type="datetimeFigureOut">
              <a:rPr lang="es-CO" smtClean="0"/>
              <a:pPr/>
              <a:t>04/04/2012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43A9-F80C-4997-94F2-F6208142A3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E23B-4572-4772-8C34-18D7930BF4B3}" type="datetimeFigureOut">
              <a:rPr lang="es-CO" smtClean="0"/>
              <a:pPr/>
              <a:t>04/04/2012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43A9-F80C-4997-94F2-F6208142A3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E23B-4572-4772-8C34-18D7930BF4B3}" type="datetimeFigureOut">
              <a:rPr lang="es-CO" smtClean="0"/>
              <a:pPr/>
              <a:t>04/04/2012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43A9-F80C-4997-94F2-F6208142A3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E23B-4572-4772-8C34-18D7930BF4B3}" type="datetimeFigureOut">
              <a:rPr lang="es-CO" smtClean="0"/>
              <a:pPr/>
              <a:t>04/04/2012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43A9-F80C-4997-94F2-F6208142A3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E23B-4572-4772-8C34-18D7930BF4B3}" type="datetimeFigureOut">
              <a:rPr lang="es-CO" smtClean="0"/>
              <a:pPr/>
              <a:t>04/04/2012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43A9-F80C-4997-94F2-F6208142A3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E23B-4572-4772-8C34-18D7930BF4B3}" type="datetimeFigureOut">
              <a:rPr lang="es-CO" smtClean="0"/>
              <a:pPr/>
              <a:t>04/04/2012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43A9-F80C-4997-94F2-F6208142A3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E23B-4572-4772-8C34-18D7930BF4B3}" type="datetimeFigureOut">
              <a:rPr lang="es-CO" smtClean="0"/>
              <a:pPr/>
              <a:t>04/04/2012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43A9-F80C-4997-94F2-F6208142A3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E23B-4572-4772-8C34-18D7930BF4B3}" type="datetimeFigureOut">
              <a:rPr lang="es-CO" smtClean="0"/>
              <a:pPr/>
              <a:t>04/04/2012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43A9-F80C-4997-94F2-F6208142A3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EE23B-4572-4772-8C34-18D7930BF4B3}" type="datetimeFigureOut">
              <a:rPr lang="es-CO" smtClean="0"/>
              <a:pPr/>
              <a:t>04/04/2012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B43A9-F80C-4997-94F2-F6208142A3C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lxmail.com/" TargetMode="External"/><Relationship Id="rId2" Type="http://schemas.openxmlformats.org/officeDocument/2006/relationships/hyperlink" Target="http://www.taringa.net/posts/salud.../Enfermedades-del-Ojo-Human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ibliotecacochrane.com/BCP/BCPGetDocument.asp?DocumentID=CD0056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357158" y="2214554"/>
            <a:ext cx="8001056" cy="4357718"/>
          </a:xfrm>
        </p:spPr>
        <p:txBody>
          <a:bodyPr>
            <a:normAutofit/>
          </a:bodyPr>
          <a:lstStyle/>
          <a:p>
            <a:pPr algn="l"/>
            <a:r>
              <a:rPr lang="es-CO" sz="4300" b="1" u="sng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lgerian" pitchFamily="82" charset="0"/>
              </a:rPr>
              <a:t>NOMBRES:</a:t>
            </a:r>
          </a:p>
          <a:p>
            <a:endParaRPr lang="es-CO" dirty="0"/>
          </a:p>
          <a:p>
            <a:r>
              <a:rPr lang="es-CO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lgerian" pitchFamily="82" charset="0"/>
              </a:rPr>
              <a:t>CLAUDIA ANDREA CASTILLO</a:t>
            </a:r>
          </a:p>
          <a:p>
            <a:r>
              <a:rPr lang="es-CO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lgerian" pitchFamily="82" charset="0"/>
              </a:rPr>
              <a:t>LORENA AYALA</a:t>
            </a:r>
          </a:p>
          <a:p>
            <a:r>
              <a:rPr lang="es-CO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lgerian" pitchFamily="82" charset="0"/>
              </a:rPr>
              <a:t>BLANCA CECILIA LARA AVILA</a:t>
            </a:r>
          </a:p>
          <a:p>
            <a:r>
              <a:rPr lang="es-CO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lgerian" pitchFamily="82" charset="0"/>
              </a:rPr>
              <a:t>JOSÉ LIBARDO MARTÍNEZ CAMARGO</a:t>
            </a:r>
          </a:p>
          <a:p>
            <a:r>
              <a:rPr lang="es-CO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lgerian" pitchFamily="82" charset="0"/>
              </a:rPr>
              <a:t>DAVID EDUARDO GÓMEZ LÓPEZ</a:t>
            </a:r>
            <a:endParaRPr lang="es-CO" dirty="0">
              <a:solidFill>
                <a:schemeClr val="accent6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57158" y="857232"/>
            <a:ext cx="83520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ÓRGANOS DE LOS SENTIDOS</a:t>
            </a:r>
            <a:endParaRPr lang="es-ES" sz="5400" b="1" cap="all" dirty="0">
              <a:ln/>
              <a:solidFill>
                <a:schemeClr val="accent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Diagrama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686800" cy="6072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71570"/>
                <a:gridCol w="3000396"/>
                <a:gridCol w="1500198"/>
                <a:gridCol w="1714512"/>
                <a:gridCol w="1400124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ÓRGANO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PARTES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/>
                        <a:t>ENFERMEDAD</a:t>
                      </a:r>
                    </a:p>
                    <a:p>
                      <a:pPr algn="ctr"/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TRATAMIENTO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ANALGESICO</a:t>
                      </a:r>
                      <a:endParaRPr lang="es-CO" sz="1400" dirty="0"/>
                    </a:p>
                  </a:txBody>
                  <a:tcPr/>
                </a:tc>
              </a:tr>
              <a:tr h="2786082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VISTA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MIOPÍA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HIPERMETROPÍA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PRESBICIA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ASTIGMATISMO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CATARATAS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es-CO" sz="1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s-CO" sz="1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LENTES CÓNCAVOS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LENTES CONVEXOS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LENTES</a:t>
                      </a:r>
                      <a:r>
                        <a:rPr lang="es-CO" sz="1400" baseline="0" dirty="0" smtClean="0"/>
                        <a:t> CONVEXOS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baseline="0" dirty="0" smtClean="0"/>
                        <a:t>LENTES CILÍNDRICOS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baseline="0" dirty="0" smtClean="0"/>
                        <a:t>EXTIRPANDO EL CRISTALINO </a:t>
                      </a:r>
                      <a:endParaRPr lang="es-CO" sz="1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USO DE LENTES</a:t>
                      </a:r>
                      <a:endParaRPr lang="es-CO" sz="1400" dirty="0"/>
                    </a:p>
                  </a:txBody>
                  <a:tcPr/>
                </a:tc>
              </a:tr>
              <a:tr h="2286016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TACTO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b="0" dirty="0"/>
                    </a:p>
                  </a:txBody>
                  <a:tcPr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b="0" dirty="0" smtClean="0"/>
                        <a:t>URTICARIA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b="0" dirty="0" smtClean="0"/>
                        <a:t>DERMATITIS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b="0" dirty="0" smtClean="0"/>
                        <a:t>CANDIDIASIS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EVITAR EL AGUA CALIENTE Y ROPA AJUSTADA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EVITAR EXPOSICION</a:t>
                      </a:r>
                      <a:r>
                        <a:rPr lang="es-CO" sz="1400" baseline="0" dirty="0" smtClean="0"/>
                        <a:t> SOLAR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baseline="0" dirty="0" smtClean="0"/>
                        <a:t>HIGIENE PERSONAL</a:t>
                      </a:r>
                      <a:endParaRPr lang="es-CO" sz="1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SUMATRIPTAN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DIMETILSULFOXIDO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CLOTRIMAZOL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s-CO" sz="1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s-CO" sz="1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s-CO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357158" y="214290"/>
          <a:ext cx="8429684" cy="62151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8323"/>
                <a:gridCol w="2561120"/>
                <a:gridCol w="1585531"/>
                <a:gridCol w="1571636"/>
                <a:gridCol w="1643074"/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ÓRGANO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PARTES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ENFERMEDAD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TRATAMIENTO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ANALGÉSICO</a:t>
                      </a:r>
                      <a:endParaRPr lang="es-CO" sz="1400" dirty="0"/>
                    </a:p>
                  </a:txBody>
                  <a:tcPr/>
                </a:tc>
              </a:tr>
              <a:tr h="1886588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GUSTO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AGEUSIA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GUSTOMETRO EVITAR</a:t>
                      </a:r>
                      <a:r>
                        <a:rPr lang="es-CO" sz="1400" baseline="0" dirty="0" smtClean="0"/>
                        <a:t> EL TABAQUISMO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UMAMI</a:t>
                      </a:r>
                      <a:endParaRPr lang="es-CO" sz="1400" dirty="0"/>
                    </a:p>
                  </a:txBody>
                  <a:tcPr/>
                </a:tc>
              </a:tr>
              <a:tr h="1902488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OLFATO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/>
                    </a:p>
                  </a:txBody>
                  <a:tcPr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ANOSMIA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SINUSITIS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CESACION</a:t>
                      </a:r>
                      <a:r>
                        <a:rPr lang="es-CO" sz="1400" baseline="0" dirty="0" smtClean="0"/>
                        <a:t> DE TABAQUISMO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baseline="0" dirty="0" smtClean="0"/>
                        <a:t>EVITAR EL SERENO, CUIDADO NASAL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ACUPUNTURA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TYLENOL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ADVIL</a:t>
                      </a:r>
                      <a:endParaRPr lang="es-CO" sz="1400" dirty="0"/>
                    </a:p>
                  </a:txBody>
                  <a:tcPr/>
                </a:tc>
              </a:tr>
              <a:tr h="2055190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AUDICIÓN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OTITIS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HIPOACUSIA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CAMARAS ANECÓICAS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MEDIDORES</a:t>
                      </a:r>
                      <a:r>
                        <a:rPr lang="es-CO" sz="1400" baseline="0" dirty="0" smtClean="0"/>
                        <a:t> DE NIVEL DE SONIDO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O" sz="1400" dirty="0" smtClean="0"/>
                        <a:t>PARACETAMOL</a:t>
                      </a:r>
                      <a:endParaRPr lang="es-CO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bg1"/>
                </a:solidFill>
              </a:rPr>
              <a:t>BIBLIOGRAFIA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bg1"/>
                </a:solidFill>
                <a:hlinkClick r:id="rId2"/>
              </a:rPr>
              <a:t>www.taringa.net/posts/salud.../</a:t>
            </a:r>
            <a:r>
              <a:rPr lang="es-CO" b="1" dirty="0" smtClean="0">
                <a:solidFill>
                  <a:schemeClr val="bg1"/>
                </a:solidFill>
                <a:hlinkClick r:id="rId2"/>
              </a:rPr>
              <a:t>Enfermedades-del-Ojo</a:t>
            </a:r>
            <a:r>
              <a:rPr lang="es-CO" dirty="0" smtClean="0">
                <a:solidFill>
                  <a:schemeClr val="bg1"/>
                </a:solidFill>
                <a:hlinkClick r:id="rId2"/>
              </a:rPr>
              <a:t>-Humano</a:t>
            </a:r>
            <a:endParaRPr lang="es-CO" dirty="0" smtClean="0">
              <a:solidFill>
                <a:schemeClr val="bg1"/>
              </a:solidFill>
            </a:endParaRPr>
          </a:p>
          <a:p>
            <a:r>
              <a:rPr lang="es-CO" dirty="0" smtClean="0">
                <a:solidFill>
                  <a:schemeClr val="bg1"/>
                </a:solidFill>
              </a:rPr>
              <a:t>cincosentidos.blogspot.com/2008/11/enfermedades-o-defectos-del-tacto.html</a:t>
            </a:r>
          </a:p>
          <a:p>
            <a:r>
              <a:rPr lang="es-CO" dirty="0" smtClean="0">
                <a:solidFill>
                  <a:schemeClr val="bg1"/>
                </a:solidFill>
                <a:hlinkClick r:id="rId3"/>
              </a:rPr>
              <a:t>www.mailxmail.com</a:t>
            </a:r>
            <a:endParaRPr lang="es-CO" dirty="0" smtClean="0">
              <a:solidFill>
                <a:schemeClr val="bg1"/>
              </a:solidFill>
            </a:endParaRPr>
          </a:p>
          <a:p>
            <a:r>
              <a:rPr lang="es-CO" dirty="0" smtClean="0">
                <a:hlinkClick r:id="rId4"/>
              </a:rPr>
              <a:t>http://www.bibliotecacochrane.com/BCP/BCPGetDocument.asp?DocumentID=CD00565</a:t>
            </a:r>
            <a:endParaRPr lang="es-CO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230</Words>
  <Application>Microsoft Office PowerPoint</Application>
  <PresentationFormat>Presentación en pantalla (4:3)</PresentationFormat>
  <Paragraphs>155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JAMES</cp:lastModifiedBy>
  <cp:revision>27</cp:revision>
  <dcterms:created xsi:type="dcterms:W3CDTF">2012-03-28T00:17:13Z</dcterms:created>
  <dcterms:modified xsi:type="dcterms:W3CDTF">2012-04-04T17:47:03Z</dcterms:modified>
</cp:coreProperties>
</file>