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96DBC9ED-8FA8-433C-8347-2A09B7BCBE84}">
          <p14:sldIdLst>
            <p14:sldId id="256"/>
          </p14:sldIdLst>
        </p14:section>
        <p14:section name="Sección sin título" id="{709F793E-AD11-425A-AF2F-E7B9295FC978}">
          <p14:sldIdLst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6C36B-F1C2-436B-BF9E-884517FBDBDE}" type="doc">
      <dgm:prSet loTypeId="urn:microsoft.com/office/officeart/2005/8/layout/hierarchy5" loCatId="hierarchy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s-CO"/>
        </a:p>
      </dgm:t>
    </dgm:pt>
    <dgm:pt modelId="{837CC673-DA2B-403B-A406-55A987447C08}">
      <dgm:prSet phldrT="[Texto]" custT="1"/>
      <dgm:spPr/>
      <dgm:t>
        <a:bodyPr/>
        <a:lstStyle/>
        <a:p>
          <a:r>
            <a:rPr lang="es-CO" sz="1200" b="1" dirty="0" smtClean="0"/>
            <a:t>SISTEMA URINA</a:t>
          </a:r>
          <a:r>
            <a:rPr lang="es-CO" sz="1200" b="1" dirty="0" smtClean="0">
              <a:solidFill>
                <a:schemeClr val="bg1"/>
              </a:solidFill>
            </a:rPr>
            <a:t>SS</a:t>
          </a:r>
          <a:endParaRPr lang="es-CO" sz="1200" b="1" dirty="0"/>
        </a:p>
      </dgm:t>
    </dgm:pt>
    <dgm:pt modelId="{99708BFA-050D-4106-97A8-B43F99D69587}" type="parTrans" cxnId="{7C4F312A-F1BB-4A69-9BE6-E2508441DF86}">
      <dgm:prSet/>
      <dgm:spPr/>
      <dgm:t>
        <a:bodyPr/>
        <a:lstStyle/>
        <a:p>
          <a:endParaRPr lang="es-CO"/>
        </a:p>
      </dgm:t>
    </dgm:pt>
    <dgm:pt modelId="{B82B12BE-683E-436C-A07E-EB24247A3366}" type="sibTrans" cxnId="{7C4F312A-F1BB-4A69-9BE6-E2508441DF86}">
      <dgm:prSet/>
      <dgm:spPr/>
      <dgm:t>
        <a:bodyPr/>
        <a:lstStyle/>
        <a:p>
          <a:endParaRPr lang="es-CO"/>
        </a:p>
      </dgm:t>
    </dgm:pt>
    <dgm:pt modelId="{A83C29AF-8FA1-4340-BFD1-61A7B7344616}">
      <dgm:prSet phldrT="[Texto]"/>
      <dgm:spPr/>
      <dgm:t>
        <a:bodyPr/>
        <a:lstStyle/>
        <a:p>
          <a:r>
            <a:rPr lang="es-CO" dirty="0" smtClean="0"/>
            <a:t>RIÑON </a:t>
          </a:r>
          <a:endParaRPr lang="es-CO" dirty="0"/>
        </a:p>
      </dgm:t>
    </dgm:pt>
    <dgm:pt modelId="{F7F0545C-4325-490D-BC68-3FF78023C818}" type="parTrans" cxnId="{9AC851C2-4C99-4127-8634-670C2AA47B71}">
      <dgm:prSet/>
      <dgm:spPr/>
      <dgm:t>
        <a:bodyPr/>
        <a:lstStyle/>
        <a:p>
          <a:endParaRPr lang="es-CO"/>
        </a:p>
      </dgm:t>
    </dgm:pt>
    <dgm:pt modelId="{53117227-0BF0-4BF6-93EB-3401D5AB20C0}" type="sibTrans" cxnId="{9AC851C2-4C99-4127-8634-670C2AA47B71}">
      <dgm:prSet/>
      <dgm:spPr/>
      <dgm:t>
        <a:bodyPr/>
        <a:lstStyle/>
        <a:p>
          <a:endParaRPr lang="es-CO"/>
        </a:p>
      </dgm:t>
    </dgm:pt>
    <dgm:pt modelId="{A96B4819-88CD-42CB-814B-38C5F5C48D2C}">
      <dgm:prSet phldrT="[Texto]"/>
      <dgm:spPr/>
      <dgm:t>
        <a:bodyPr/>
        <a:lstStyle/>
        <a:p>
          <a:r>
            <a:rPr lang="es-CO" b="1" dirty="0" smtClean="0"/>
            <a:t>CORTEZA </a:t>
          </a:r>
          <a:r>
            <a:rPr lang="es-CO" dirty="0" smtClean="0"/>
            <a:t> </a:t>
          </a:r>
          <a:endParaRPr lang="es-CO" dirty="0"/>
        </a:p>
      </dgm:t>
    </dgm:pt>
    <dgm:pt modelId="{15F94D70-88F2-4504-A475-37C6D57C7157}" type="parTrans" cxnId="{7E531CDA-62F9-4A62-AC61-5E0286105CAA}">
      <dgm:prSet/>
      <dgm:spPr/>
      <dgm:t>
        <a:bodyPr/>
        <a:lstStyle/>
        <a:p>
          <a:endParaRPr lang="es-CO"/>
        </a:p>
      </dgm:t>
    </dgm:pt>
    <dgm:pt modelId="{F12473B2-89EE-4102-8BE3-66D54E99C6E3}" type="sibTrans" cxnId="{7E531CDA-62F9-4A62-AC61-5E0286105CAA}">
      <dgm:prSet/>
      <dgm:spPr/>
      <dgm:t>
        <a:bodyPr/>
        <a:lstStyle/>
        <a:p>
          <a:endParaRPr lang="es-CO"/>
        </a:p>
      </dgm:t>
    </dgm:pt>
    <dgm:pt modelId="{634301F7-D8EF-497A-A72C-DE2A50390E26}">
      <dgm:prSet phldrT="[Texto]"/>
      <dgm:spPr/>
      <dgm:t>
        <a:bodyPr/>
        <a:lstStyle/>
        <a:p>
          <a:r>
            <a:rPr lang="es-CO" dirty="0" smtClean="0"/>
            <a:t>MEDULA </a:t>
          </a:r>
          <a:endParaRPr lang="es-CO" dirty="0"/>
        </a:p>
      </dgm:t>
    </dgm:pt>
    <dgm:pt modelId="{6C8773CB-972A-416C-A69F-F4C3F6668C34}" type="parTrans" cxnId="{1D2FD2C2-2358-4977-AB88-709329C59AB0}">
      <dgm:prSet/>
      <dgm:spPr/>
      <dgm:t>
        <a:bodyPr/>
        <a:lstStyle/>
        <a:p>
          <a:endParaRPr lang="es-CO"/>
        </a:p>
      </dgm:t>
    </dgm:pt>
    <dgm:pt modelId="{2DBC9C71-56D4-49B3-A9E6-CC43AE19F0D0}" type="sibTrans" cxnId="{1D2FD2C2-2358-4977-AB88-709329C59AB0}">
      <dgm:prSet/>
      <dgm:spPr/>
      <dgm:t>
        <a:bodyPr/>
        <a:lstStyle/>
        <a:p>
          <a:endParaRPr lang="es-CO"/>
        </a:p>
      </dgm:t>
    </dgm:pt>
    <dgm:pt modelId="{CE6AF591-4173-4494-81E3-455EC190E678}">
      <dgm:prSet/>
      <dgm:spPr/>
      <dgm:t>
        <a:bodyPr/>
        <a:lstStyle/>
        <a:p>
          <a:r>
            <a:rPr lang="es-CO" dirty="0" smtClean="0"/>
            <a:t>URETERES </a:t>
          </a:r>
          <a:endParaRPr lang="es-CO" dirty="0"/>
        </a:p>
      </dgm:t>
    </dgm:pt>
    <dgm:pt modelId="{00E2C511-1318-4D48-8FC0-1F07D0096938}" type="parTrans" cxnId="{CC628492-2268-49CC-9DCD-3D396D38FA8C}">
      <dgm:prSet/>
      <dgm:spPr/>
      <dgm:t>
        <a:bodyPr/>
        <a:lstStyle/>
        <a:p>
          <a:endParaRPr lang="es-CO"/>
        </a:p>
      </dgm:t>
    </dgm:pt>
    <dgm:pt modelId="{157C1BDE-C02A-4DFB-B528-50D41CBD0C6D}" type="sibTrans" cxnId="{CC628492-2268-49CC-9DCD-3D396D38FA8C}">
      <dgm:prSet/>
      <dgm:spPr/>
      <dgm:t>
        <a:bodyPr/>
        <a:lstStyle/>
        <a:p>
          <a:endParaRPr lang="es-CO"/>
        </a:p>
      </dgm:t>
    </dgm:pt>
    <dgm:pt modelId="{36E9C37F-C263-4C65-9D42-9EC3F93DB933}">
      <dgm:prSet/>
      <dgm:spPr/>
      <dgm:t>
        <a:bodyPr/>
        <a:lstStyle/>
        <a:p>
          <a:r>
            <a:rPr lang="es-CO" dirty="0" smtClean="0"/>
            <a:t>URETRA </a:t>
          </a:r>
          <a:endParaRPr lang="es-CO" dirty="0"/>
        </a:p>
      </dgm:t>
    </dgm:pt>
    <dgm:pt modelId="{5ACDEA13-5384-4587-9436-43E06D0E4E53}" type="parTrans" cxnId="{DCAC1C56-CA85-4B5E-A05E-1951B958A21B}">
      <dgm:prSet/>
      <dgm:spPr/>
      <dgm:t>
        <a:bodyPr/>
        <a:lstStyle/>
        <a:p>
          <a:endParaRPr lang="es-CO"/>
        </a:p>
      </dgm:t>
    </dgm:pt>
    <dgm:pt modelId="{261970B1-4CDF-41E4-8D57-279D541298B3}" type="sibTrans" cxnId="{DCAC1C56-CA85-4B5E-A05E-1951B958A21B}">
      <dgm:prSet/>
      <dgm:spPr/>
      <dgm:t>
        <a:bodyPr/>
        <a:lstStyle/>
        <a:p>
          <a:endParaRPr lang="es-CO"/>
        </a:p>
      </dgm:t>
    </dgm:pt>
    <dgm:pt modelId="{DA772D20-B662-404C-BA6A-FABFF702DE7A}">
      <dgm:prSet phldrT="[Texto]"/>
      <dgm:spPr/>
      <dgm:t>
        <a:bodyPr/>
        <a:lstStyle/>
        <a:p>
          <a:r>
            <a:rPr lang="es-CO" dirty="0" smtClean="0"/>
            <a:t>VEJIGA </a:t>
          </a:r>
          <a:endParaRPr lang="es-CO" dirty="0"/>
        </a:p>
      </dgm:t>
    </dgm:pt>
    <dgm:pt modelId="{13DC4184-8547-4EAF-9634-DAF1282FD54B}" type="sibTrans" cxnId="{ABF34803-30BA-40A4-956A-3CC0124EC8A7}">
      <dgm:prSet/>
      <dgm:spPr/>
      <dgm:t>
        <a:bodyPr/>
        <a:lstStyle/>
        <a:p>
          <a:endParaRPr lang="es-CO"/>
        </a:p>
      </dgm:t>
    </dgm:pt>
    <dgm:pt modelId="{A88C8141-CD86-411E-B510-9881D3EE979A}" type="parTrans" cxnId="{ABF34803-30BA-40A4-956A-3CC0124EC8A7}">
      <dgm:prSet/>
      <dgm:spPr/>
      <dgm:t>
        <a:bodyPr/>
        <a:lstStyle/>
        <a:p>
          <a:endParaRPr lang="es-CO"/>
        </a:p>
      </dgm:t>
    </dgm:pt>
    <dgm:pt modelId="{368C812E-6D3A-413E-A645-4BD51F3D7E6E}">
      <dgm:prSet custT="1"/>
      <dgm:spPr/>
      <dgm:t>
        <a:bodyPr/>
        <a:lstStyle/>
        <a:p>
          <a:r>
            <a:rPr lang="es-CO" sz="1200" dirty="0" smtClean="0"/>
            <a:t>NEFRONA</a:t>
          </a:r>
          <a:r>
            <a:rPr lang="es-CO" sz="700" dirty="0" smtClean="0"/>
            <a:t> </a:t>
          </a:r>
          <a:endParaRPr lang="es-CO" sz="700" dirty="0"/>
        </a:p>
      </dgm:t>
    </dgm:pt>
    <dgm:pt modelId="{77B201E7-FBC3-4EBB-B644-D8AA84772856}" type="parTrans" cxnId="{23F41756-62B5-4E6D-A9A6-E2D88EADC33F}">
      <dgm:prSet/>
      <dgm:spPr/>
      <dgm:t>
        <a:bodyPr/>
        <a:lstStyle/>
        <a:p>
          <a:endParaRPr lang="es-CO"/>
        </a:p>
      </dgm:t>
    </dgm:pt>
    <dgm:pt modelId="{5FD79EBC-0B4B-4E0F-A360-EFC823BC8A1D}" type="sibTrans" cxnId="{23F41756-62B5-4E6D-A9A6-E2D88EADC33F}">
      <dgm:prSet/>
      <dgm:spPr/>
      <dgm:t>
        <a:bodyPr/>
        <a:lstStyle/>
        <a:p>
          <a:endParaRPr lang="es-CO"/>
        </a:p>
      </dgm:t>
    </dgm:pt>
    <dgm:pt modelId="{6B648175-3E35-44EC-83F8-02048066E80B}">
      <dgm:prSet/>
      <dgm:spPr/>
      <dgm:t>
        <a:bodyPr/>
        <a:lstStyle/>
        <a:p>
          <a:r>
            <a:rPr lang="es-CO" dirty="0" smtClean="0"/>
            <a:t>REABSORCION</a:t>
          </a:r>
          <a:endParaRPr lang="es-CO" dirty="0"/>
        </a:p>
      </dgm:t>
    </dgm:pt>
    <dgm:pt modelId="{5DA48E40-472C-4F5C-BE08-6365D979D035}" type="parTrans" cxnId="{AD3EEEC9-85A5-4668-A11E-CC8C4AA90A8E}">
      <dgm:prSet/>
      <dgm:spPr/>
      <dgm:t>
        <a:bodyPr/>
        <a:lstStyle/>
        <a:p>
          <a:endParaRPr lang="es-CO"/>
        </a:p>
      </dgm:t>
    </dgm:pt>
    <dgm:pt modelId="{1C4DE549-A4D4-4986-8D5E-FD718A528DEC}" type="sibTrans" cxnId="{AD3EEEC9-85A5-4668-A11E-CC8C4AA90A8E}">
      <dgm:prSet/>
      <dgm:spPr/>
      <dgm:t>
        <a:bodyPr/>
        <a:lstStyle/>
        <a:p>
          <a:endParaRPr lang="es-CO"/>
        </a:p>
      </dgm:t>
    </dgm:pt>
    <dgm:pt modelId="{3D330BBC-65EB-410D-A01E-737C65226B02}">
      <dgm:prSet/>
      <dgm:spPr/>
      <dgm:t>
        <a:bodyPr/>
        <a:lstStyle/>
        <a:p>
          <a:r>
            <a:rPr lang="es-CO" dirty="0" smtClean="0"/>
            <a:t>SECRECION</a:t>
          </a:r>
          <a:endParaRPr lang="es-CO" dirty="0"/>
        </a:p>
      </dgm:t>
    </dgm:pt>
    <dgm:pt modelId="{5EE39CAD-C075-4561-ABD4-3BD20651C9AD}" type="parTrans" cxnId="{FBE4229A-AC1F-4C79-9AD7-9D7003F3B861}">
      <dgm:prSet/>
      <dgm:spPr/>
      <dgm:t>
        <a:bodyPr/>
        <a:lstStyle/>
        <a:p>
          <a:endParaRPr lang="es-CO"/>
        </a:p>
      </dgm:t>
    </dgm:pt>
    <dgm:pt modelId="{88209611-4669-427A-9EB8-3ABDA196C41D}" type="sibTrans" cxnId="{FBE4229A-AC1F-4C79-9AD7-9D7003F3B861}">
      <dgm:prSet/>
      <dgm:spPr/>
      <dgm:t>
        <a:bodyPr/>
        <a:lstStyle/>
        <a:p>
          <a:endParaRPr lang="es-CO"/>
        </a:p>
      </dgm:t>
    </dgm:pt>
    <dgm:pt modelId="{B6B02431-11F7-468B-82F4-8F19C3D1C280}">
      <dgm:prSet/>
      <dgm:spPr/>
      <dgm:t>
        <a:bodyPr/>
        <a:lstStyle/>
        <a:p>
          <a:r>
            <a:rPr lang="es-CO" smtClean="0"/>
            <a:t>COLUMNAS DE BERTIN</a:t>
          </a:r>
          <a:endParaRPr lang="es-CO"/>
        </a:p>
      </dgm:t>
    </dgm:pt>
    <dgm:pt modelId="{D450D7E2-1B60-4B18-AF42-6E2B10EB7EDA}" type="parTrans" cxnId="{1CECAE7E-7C29-4C22-9C81-6B47CF4D51C3}">
      <dgm:prSet/>
      <dgm:spPr/>
      <dgm:t>
        <a:bodyPr/>
        <a:lstStyle/>
        <a:p>
          <a:endParaRPr lang="es-CO"/>
        </a:p>
      </dgm:t>
    </dgm:pt>
    <dgm:pt modelId="{A3934D03-579A-45F5-96C9-CD77E0EAE692}" type="sibTrans" cxnId="{1CECAE7E-7C29-4C22-9C81-6B47CF4D51C3}">
      <dgm:prSet/>
      <dgm:spPr/>
      <dgm:t>
        <a:bodyPr/>
        <a:lstStyle/>
        <a:p>
          <a:endParaRPr lang="es-CO"/>
        </a:p>
      </dgm:t>
    </dgm:pt>
    <dgm:pt modelId="{0F633D71-4DBF-43B2-AABC-7907984C54D1}">
      <dgm:prSet/>
      <dgm:spPr/>
      <dgm:t>
        <a:bodyPr/>
        <a:lstStyle/>
        <a:p>
          <a:r>
            <a:rPr lang="es-CO" dirty="0" smtClean="0"/>
            <a:t>PIRAMIDES RENALES </a:t>
          </a:r>
          <a:endParaRPr lang="es-CO" dirty="0"/>
        </a:p>
      </dgm:t>
    </dgm:pt>
    <dgm:pt modelId="{9A7B8C1A-4229-4E32-93D8-B25FBE7A9754}" type="parTrans" cxnId="{623A4AE4-FADD-46EF-810B-96893F545C76}">
      <dgm:prSet/>
      <dgm:spPr/>
      <dgm:t>
        <a:bodyPr/>
        <a:lstStyle/>
        <a:p>
          <a:endParaRPr lang="es-CO"/>
        </a:p>
      </dgm:t>
    </dgm:pt>
    <dgm:pt modelId="{F43160A0-36EC-4809-8B37-84EAB5EC1C9F}" type="sibTrans" cxnId="{623A4AE4-FADD-46EF-810B-96893F545C76}">
      <dgm:prSet/>
      <dgm:spPr/>
      <dgm:t>
        <a:bodyPr/>
        <a:lstStyle/>
        <a:p>
          <a:endParaRPr lang="es-CO"/>
        </a:p>
      </dgm:t>
    </dgm:pt>
    <dgm:pt modelId="{C41DB2BD-49D8-4906-81A5-F788D65C1A6A}">
      <dgm:prSet/>
      <dgm:spPr/>
      <dgm:t>
        <a:bodyPr/>
        <a:lstStyle/>
        <a:p>
          <a:r>
            <a:rPr lang="es-CO" dirty="0" smtClean="0"/>
            <a:t>CONDUCTOS DE 21- 30cm</a:t>
          </a:r>
          <a:endParaRPr lang="es-CO" dirty="0"/>
        </a:p>
      </dgm:t>
    </dgm:pt>
    <dgm:pt modelId="{CBEC6A34-58A0-44D9-BD81-B92A0F3F2468}" type="parTrans" cxnId="{8D9849C0-930F-4E09-93F7-6C154C912B97}">
      <dgm:prSet/>
      <dgm:spPr/>
      <dgm:t>
        <a:bodyPr/>
        <a:lstStyle/>
        <a:p>
          <a:endParaRPr lang="es-CO"/>
        </a:p>
      </dgm:t>
    </dgm:pt>
    <dgm:pt modelId="{0CEDDDD9-F8B2-4D78-90DB-E9C6285794D5}" type="sibTrans" cxnId="{8D9849C0-930F-4E09-93F7-6C154C912B97}">
      <dgm:prSet/>
      <dgm:spPr/>
      <dgm:t>
        <a:bodyPr/>
        <a:lstStyle/>
        <a:p>
          <a:endParaRPr lang="es-CO"/>
        </a:p>
      </dgm:t>
    </dgm:pt>
    <dgm:pt modelId="{FE699C9F-F598-4A45-BFC8-FB9C5B887A91}">
      <dgm:prSet/>
      <dgm:spPr/>
      <dgm:t>
        <a:bodyPr/>
        <a:lstStyle/>
        <a:p>
          <a:r>
            <a:rPr lang="es-CO" dirty="0" smtClean="0"/>
            <a:t>SU PARED ES UN MUSCULO LISO</a:t>
          </a:r>
          <a:endParaRPr lang="es-CO" dirty="0"/>
        </a:p>
      </dgm:t>
    </dgm:pt>
    <dgm:pt modelId="{F615B539-3F0C-4638-8B1F-B6C54E00AAE5}" type="parTrans" cxnId="{FE711172-98E6-4FB0-87BE-FCEF7FEEF4BD}">
      <dgm:prSet/>
      <dgm:spPr/>
      <dgm:t>
        <a:bodyPr/>
        <a:lstStyle/>
        <a:p>
          <a:endParaRPr lang="es-CO"/>
        </a:p>
      </dgm:t>
    </dgm:pt>
    <dgm:pt modelId="{8B9C5B6E-56D9-4E83-894E-018901B5F1A5}" type="sibTrans" cxnId="{FE711172-98E6-4FB0-87BE-FCEF7FEEF4BD}">
      <dgm:prSet/>
      <dgm:spPr/>
      <dgm:t>
        <a:bodyPr/>
        <a:lstStyle/>
        <a:p>
          <a:endParaRPr lang="es-CO"/>
        </a:p>
      </dgm:t>
    </dgm:pt>
    <dgm:pt modelId="{A39D9154-DFB1-4B5C-AEAE-524551FD37F6}">
      <dgm:prSet/>
      <dgm:spPr/>
      <dgm:t>
        <a:bodyPr/>
        <a:lstStyle/>
        <a:p>
          <a:r>
            <a:rPr lang="es-CO" dirty="0" smtClean="0"/>
            <a:t>MASCULINA </a:t>
          </a:r>
          <a:endParaRPr lang="es-CO" dirty="0"/>
        </a:p>
      </dgm:t>
    </dgm:pt>
    <dgm:pt modelId="{4D2AB6BA-5120-4F91-8E61-9DFB1E1BC85D}" type="parTrans" cxnId="{85A4127E-E5BC-4BB8-BEFE-9C453DBE3070}">
      <dgm:prSet/>
      <dgm:spPr/>
      <dgm:t>
        <a:bodyPr/>
        <a:lstStyle/>
        <a:p>
          <a:endParaRPr lang="es-CO"/>
        </a:p>
      </dgm:t>
    </dgm:pt>
    <dgm:pt modelId="{7AEC8FB0-B7B6-48D9-B0C6-52C450A79DF1}" type="sibTrans" cxnId="{85A4127E-E5BC-4BB8-BEFE-9C453DBE3070}">
      <dgm:prSet/>
      <dgm:spPr/>
      <dgm:t>
        <a:bodyPr/>
        <a:lstStyle/>
        <a:p>
          <a:endParaRPr lang="es-CO"/>
        </a:p>
      </dgm:t>
    </dgm:pt>
    <dgm:pt modelId="{0CA8C89F-074D-48E1-BD1E-3A7C7E0AEB16}">
      <dgm:prSet/>
      <dgm:spPr/>
      <dgm:t>
        <a:bodyPr/>
        <a:lstStyle/>
        <a:p>
          <a:r>
            <a:rPr lang="es-CO" dirty="0" smtClean="0"/>
            <a:t>FEMENINA </a:t>
          </a:r>
          <a:endParaRPr lang="es-CO" dirty="0"/>
        </a:p>
      </dgm:t>
    </dgm:pt>
    <dgm:pt modelId="{1E242236-D218-403E-BB64-EAD7AD9FD8FE}" type="parTrans" cxnId="{EC17E48E-B055-4362-BA89-5814B5D46CA8}">
      <dgm:prSet/>
      <dgm:spPr/>
      <dgm:t>
        <a:bodyPr/>
        <a:lstStyle/>
        <a:p>
          <a:endParaRPr lang="es-CO"/>
        </a:p>
      </dgm:t>
    </dgm:pt>
    <dgm:pt modelId="{929AD274-4ADE-4EBE-AD66-C789D3F7C736}" type="sibTrans" cxnId="{EC17E48E-B055-4362-BA89-5814B5D46CA8}">
      <dgm:prSet/>
      <dgm:spPr/>
      <dgm:t>
        <a:bodyPr/>
        <a:lstStyle/>
        <a:p>
          <a:endParaRPr lang="es-CO"/>
        </a:p>
      </dgm:t>
    </dgm:pt>
    <dgm:pt modelId="{C315F589-9BBD-4C36-A306-9C29DECC10C6}">
      <dgm:prSet/>
      <dgm:spPr/>
      <dgm:t>
        <a:bodyPr/>
        <a:lstStyle/>
        <a:p>
          <a:r>
            <a:rPr lang="es-CO" dirty="0" smtClean="0"/>
            <a:t>FILTRACION</a:t>
          </a:r>
          <a:endParaRPr lang="es-CO" dirty="0"/>
        </a:p>
      </dgm:t>
    </dgm:pt>
    <dgm:pt modelId="{ABC7F952-A81F-4750-8748-DEB7F90B9FE8}" type="parTrans" cxnId="{802BA97F-4911-4FDE-896E-7921EAC15CC6}">
      <dgm:prSet/>
      <dgm:spPr/>
      <dgm:t>
        <a:bodyPr/>
        <a:lstStyle/>
        <a:p>
          <a:endParaRPr lang="es-CO"/>
        </a:p>
      </dgm:t>
    </dgm:pt>
    <dgm:pt modelId="{737D7B5E-1656-4B32-8541-DA76DB9AA2C8}" type="sibTrans" cxnId="{802BA97F-4911-4FDE-896E-7921EAC15CC6}">
      <dgm:prSet/>
      <dgm:spPr/>
      <dgm:t>
        <a:bodyPr/>
        <a:lstStyle/>
        <a:p>
          <a:endParaRPr lang="es-CO"/>
        </a:p>
      </dgm:t>
    </dgm:pt>
    <dgm:pt modelId="{563F07F4-1DC8-4981-A0C9-73E96471FBAB}">
      <dgm:prSet/>
      <dgm:spPr/>
      <dgm:t>
        <a:bodyPr/>
        <a:lstStyle/>
        <a:p>
          <a:r>
            <a:rPr lang="es-CO" dirty="0" smtClean="0"/>
            <a:t>ORGANO</a:t>
          </a:r>
          <a:endParaRPr lang="es-CO" dirty="0"/>
        </a:p>
      </dgm:t>
    </dgm:pt>
    <dgm:pt modelId="{63522E47-AE53-49A2-9CEE-96144CE1A59E}" type="parTrans" cxnId="{859174A9-DD0E-4A8D-967F-C7FF31F2FE71}">
      <dgm:prSet/>
      <dgm:spPr/>
      <dgm:t>
        <a:bodyPr/>
        <a:lstStyle/>
        <a:p>
          <a:endParaRPr lang="es-CO"/>
        </a:p>
      </dgm:t>
    </dgm:pt>
    <dgm:pt modelId="{184287AF-3F0E-4958-B426-756985D0A85C}" type="sibTrans" cxnId="{859174A9-DD0E-4A8D-967F-C7FF31F2FE71}">
      <dgm:prSet/>
      <dgm:spPr/>
      <dgm:t>
        <a:bodyPr/>
        <a:lstStyle/>
        <a:p>
          <a:endParaRPr lang="es-CO"/>
        </a:p>
      </dgm:t>
    </dgm:pt>
    <dgm:pt modelId="{53FDED79-D04B-4D1D-B60C-B8E216B254DD}">
      <dgm:prSet/>
      <dgm:spPr/>
      <dgm:t>
        <a:bodyPr/>
        <a:lstStyle/>
        <a:p>
          <a:r>
            <a:rPr lang="es-CO" dirty="0" smtClean="0"/>
            <a:t>ALMECENA </a:t>
          </a:r>
        </a:p>
        <a:p>
          <a:r>
            <a:rPr lang="es-CO" dirty="0" smtClean="0"/>
            <a:t>ORINA </a:t>
          </a:r>
          <a:endParaRPr lang="es-CO" dirty="0"/>
        </a:p>
      </dgm:t>
    </dgm:pt>
    <dgm:pt modelId="{32C0D497-9A20-408F-9401-85B471539AD0}" type="parTrans" cxnId="{05A93D44-2E67-4D17-B8E1-075FA0BE3283}">
      <dgm:prSet/>
      <dgm:spPr/>
      <dgm:t>
        <a:bodyPr/>
        <a:lstStyle/>
        <a:p>
          <a:endParaRPr lang="es-CO"/>
        </a:p>
      </dgm:t>
    </dgm:pt>
    <dgm:pt modelId="{493D317A-70B8-42C5-A25E-CC4E21CD90FA}" type="sibTrans" cxnId="{05A93D44-2E67-4D17-B8E1-075FA0BE3283}">
      <dgm:prSet/>
      <dgm:spPr/>
      <dgm:t>
        <a:bodyPr/>
        <a:lstStyle/>
        <a:p>
          <a:endParaRPr lang="es-CO"/>
        </a:p>
      </dgm:t>
    </dgm:pt>
    <dgm:pt modelId="{530D1CF6-5895-4781-B1CA-1B3D33EFCC2F}">
      <dgm:prSet/>
      <dgm:spPr/>
      <dgm:t>
        <a:bodyPr/>
        <a:lstStyle/>
        <a:p>
          <a:r>
            <a:rPr lang="es-CO" dirty="0" smtClean="0"/>
            <a:t>EXPULSA </a:t>
          </a:r>
          <a:endParaRPr lang="es-CO" dirty="0"/>
        </a:p>
      </dgm:t>
    </dgm:pt>
    <dgm:pt modelId="{EB17AF88-1539-43BE-9D7C-C3824AF025D0}" type="parTrans" cxnId="{47BCFC02-874F-4BFA-B62D-9720CEB40D0E}">
      <dgm:prSet/>
      <dgm:spPr/>
      <dgm:t>
        <a:bodyPr/>
        <a:lstStyle/>
        <a:p>
          <a:endParaRPr lang="es-CO"/>
        </a:p>
      </dgm:t>
    </dgm:pt>
    <dgm:pt modelId="{9D5BDEB7-6771-4A25-B596-38524B1254D6}" type="sibTrans" cxnId="{47BCFC02-874F-4BFA-B62D-9720CEB40D0E}">
      <dgm:prSet/>
      <dgm:spPr/>
      <dgm:t>
        <a:bodyPr/>
        <a:lstStyle/>
        <a:p>
          <a:endParaRPr lang="es-CO"/>
        </a:p>
      </dgm:t>
    </dgm:pt>
    <dgm:pt modelId="{087802F8-CC87-4BDB-AB5F-23A6E60FF33D}">
      <dgm:prSet/>
      <dgm:spPr/>
      <dgm:t>
        <a:bodyPr/>
        <a:lstStyle/>
        <a:p>
          <a:r>
            <a:rPr lang="es-CO" dirty="0" smtClean="0"/>
            <a:t>PROCESO DE MICCION</a:t>
          </a:r>
          <a:endParaRPr lang="es-CO" dirty="0"/>
        </a:p>
      </dgm:t>
    </dgm:pt>
    <dgm:pt modelId="{63CD05E3-3ECA-40B3-951F-84AA19E72C8C}" type="parTrans" cxnId="{4A3CA54B-8DDD-47E7-B7A4-CF0C5E54A852}">
      <dgm:prSet/>
      <dgm:spPr/>
      <dgm:t>
        <a:bodyPr/>
        <a:lstStyle/>
        <a:p>
          <a:endParaRPr lang="es-CO"/>
        </a:p>
      </dgm:t>
    </dgm:pt>
    <dgm:pt modelId="{E90C7A12-7D2B-4ECB-BDC2-E11F8171FCB4}" type="sibTrans" cxnId="{4A3CA54B-8DDD-47E7-B7A4-CF0C5E54A852}">
      <dgm:prSet/>
      <dgm:spPr/>
      <dgm:t>
        <a:bodyPr/>
        <a:lstStyle/>
        <a:p>
          <a:endParaRPr lang="es-CO"/>
        </a:p>
      </dgm:t>
    </dgm:pt>
    <dgm:pt modelId="{E70933EC-7E1B-466A-A186-4C74E954863D}">
      <dgm:prSet/>
      <dgm:spPr/>
      <dgm:t>
        <a:bodyPr/>
        <a:lstStyle/>
        <a:p>
          <a:r>
            <a:rPr lang="es-CO" dirty="0" smtClean="0"/>
            <a:t>TRANPORTAR LA ORINA </a:t>
          </a:r>
          <a:endParaRPr lang="es-CO" dirty="0"/>
        </a:p>
      </dgm:t>
    </dgm:pt>
    <dgm:pt modelId="{5D41E502-0931-4C66-8766-CC0A388EF465}" type="parTrans" cxnId="{46128EC2-7A0D-48D8-B19D-AA0A8F0F0BB1}">
      <dgm:prSet/>
      <dgm:spPr/>
      <dgm:t>
        <a:bodyPr/>
        <a:lstStyle/>
        <a:p>
          <a:endParaRPr lang="es-CO"/>
        </a:p>
      </dgm:t>
    </dgm:pt>
    <dgm:pt modelId="{3AB2DD5D-CDF5-47EA-991D-F2F58DE008EA}" type="sibTrans" cxnId="{46128EC2-7A0D-48D8-B19D-AA0A8F0F0BB1}">
      <dgm:prSet/>
      <dgm:spPr/>
      <dgm:t>
        <a:bodyPr/>
        <a:lstStyle/>
        <a:p>
          <a:endParaRPr lang="es-CO"/>
        </a:p>
      </dgm:t>
    </dgm:pt>
    <dgm:pt modelId="{CF31A5D9-D75B-42C7-89FF-55B8999146B3}">
      <dgm:prSet/>
      <dgm:spPr/>
      <dgm:t>
        <a:bodyPr/>
        <a:lstStyle/>
        <a:p>
          <a:r>
            <a:rPr lang="es-CO" dirty="0" smtClean="0"/>
            <a:t>PROSTATICA</a:t>
          </a:r>
          <a:endParaRPr lang="es-CO" dirty="0"/>
        </a:p>
      </dgm:t>
    </dgm:pt>
    <dgm:pt modelId="{D5D38876-0633-4C57-8D32-78991D021E80}" type="parTrans" cxnId="{BD4B577D-EC38-41CD-9EE0-FD96FE3629C2}">
      <dgm:prSet/>
      <dgm:spPr/>
      <dgm:t>
        <a:bodyPr/>
        <a:lstStyle/>
        <a:p>
          <a:endParaRPr lang="es-CO"/>
        </a:p>
      </dgm:t>
    </dgm:pt>
    <dgm:pt modelId="{2453C971-E907-4C87-8D79-328BE3427209}" type="sibTrans" cxnId="{BD4B577D-EC38-41CD-9EE0-FD96FE3629C2}">
      <dgm:prSet/>
      <dgm:spPr/>
      <dgm:t>
        <a:bodyPr/>
        <a:lstStyle/>
        <a:p>
          <a:endParaRPr lang="es-CO"/>
        </a:p>
      </dgm:t>
    </dgm:pt>
    <dgm:pt modelId="{367D7386-AD29-4C36-A7E6-012C735E6E02}">
      <dgm:prSet/>
      <dgm:spPr/>
      <dgm:t>
        <a:bodyPr/>
        <a:lstStyle/>
        <a:p>
          <a:r>
            <a:rPr lang="es-CO" dirty="0" smtClean="0"/>
            <a:t>MEMBRANOSA </a:t>
          </a:r>
          <a:endParaRPr lang="es-CO" dirty="0"/>
        </a:p>
      </dgm:t>
    </dgm:pt>
    <dgm:pt modelId="{1168A1AD-28F2-4806-B9E2-E1AC9CBB5F0E}" type="parTrans" cxnId="{740D925C-7E30-41EC-8AB6-85F3337D3959}">
      <dgm:prSet/>
      <dgm:spPr/>
      <dgm:t>
        <a:bodyPr/>
        <a:lstStyle/>
        <a:p>
          <a:endParaRPr lang="es-CO"/>
        </a:p>
      </dgm:t>
    </dgm:pt>
    <dgm:pt modelId="{175A23A6-85C6-498D-95FE-D0F804CBA5A5}" type="sibTrans" cxnId="{740D925C-7E30-41EC-8AB6-85F3337D3959}">
      <dgm:prSet/>
      <dgm:spPr/>
      <dgm:t>
        <a:bodyPr/>
        <a:lstStyle/>
        <a:p>
          <a:endParaRPr lang="es-CO"/>
        </a:p>
      </dgm:t>
    </dgm:pt>
    <dgm:pt modelId="{3D01665E-A486-4F9D-B02F-8264F4A15404}">
      <dgm:prSet/>
      <dgm:spPr/>
      <dgm:t>
        <a:bodyPr/>
        <a:lstStyle/>
        <a:p>
          <a:r>
            <a:rPr lang="es-CO" dirty="0" smtClean="0"/>
            <a:t>ESPONJOSA </a:t>
          </a:r>
          <a:endParaRPr lang="es-CO" dirty="0"/>
        </a:p>
      </dgm:t>
    </dgm:pt>
    <dgm:pt modelId="{1154F94F-8F7E-4FF5-9666-A9EB11545AB7}" type="parTrans" cxnId="{757B10E4-ED9E-4946-AC73-098C8360FFFF}">
      <dgm:prSet/>
      <dgm:spPr/>
      <dgm:t>
        <a:bodyPr/>
        <a:lstStyle/>
        <a:p>
          <a:endParaRPr lang="es-CO"/>
        </a:p>
      </dgm:t>
    </dgm:pt>
    <dgm:pt modelId="{E7367BB0-B452-44AC-BA10-CD8FD575E00C}" type="sibTrans" cxnId="{757B10E4-ED9E-4946-AC73-098C8360FFFF}">
      <dgm:prSet/>
      <dgm:spPr/>
      <dgm:t>
        <a:bodyPr/>
        <a:lstStyle/>
        <a:p>
          <a:endParaRPr lang="es-CO"/>
        </a:p>
      </dgm:t>
    </dgm:pt>
    <dgm:pt modelId="{34DAF9AB-CB03-407C-B15B-7CD2E120D5ED}">
      <dgm:prSet/>
      <dgm:spPr/>
      <dgm:t>
        <a:bodyPr/>
        <a:lstStyle/>
        <a:p>
          <a:r>
            <a:rPr lang="es-CO" dirty="0" smtClean="0"/>
            <a:t>MIDE3,5 CM </a:t>
          </a:r>
          <a:endParaRPr lang="es-CO" dirty="0"/>
        </a:p>
      </dgm:t>
    </dgm:pt>
    <dgm:pt modelId="{71037C98-D9AC-439E-8197-E02065DC9B9C}" type="parTrans" cxnId="{C3EF7707-6EA8-46BB-9AD2-64AA399A6CAD}">
      <dgm:prSet/>
      <dgm:spPr/>
      <dgm:t>
        <a:bodyPr/>
        <a:lstStyle/>
        <a:p>
          <a:endParaRPr lang="es-CO"/>
        </a:p>
      </dgm:t>
    </dgm:pt>
    <dgm:pt modelId="{5A202297-973B-4BC4-AE5E-2BE37B807B1E}" type="sibTrans" cxnId="{C3EF7707-6EA8-46BB-9AD2-64AA399A6CAD}">
      <dgm:prSet/>
      <dgm:spPr/>
      <dgm:t>
        <a:bodyPr/>
        <a:lstStyle/>
        <a:p>
          <a:endParaRPr lang="es-CO"/>
        </a:p>
      </dgm:t>
    </dgm:pt>
    <dgm:pt modelId="{47A18F6B-DEBF-4650-A1C1-F5AB69DAF97F}">
      <dgm:prSet/>
      <dgm:spPr/>
      <dgm:t>
        <a:bodyPr/>
        <a:lstStyle/>
        <a:p>
          <a:r>
            <a:rPr lang="es-CO" dirty="0" smtClean="0"/>
            <a:t>DESEMBOCA  EN EL CLITORIS </a:t>
          </a:r>
          <a:endParaRPr lang="es-CO" dirty="0"/>
        </a:p>
      </dgm:t>
    </dgm:pt>
    <dgm:pt modelId="{3AA3410A-BB90-4A33-BC9F-BB46F325454F}" type="parTrans" cxnId="{7A8E7364-8B1A-4AC3-9D5F-D6D677BB7D43}">
      <dgm:prSet/>
      <dgm:spPr/>
      <dgm:t>
        <a:bodyPr/>
        <a:lstStyle/>
        <a:p>
          <a:endParaRPr lang="es-CO"/>
        </a:p>
      </dgm:t>
    </dgm:pt>
    <dgm:pt modelId="{2370316F-3D6C-4B18-90F5-D0228465E957}" type="sibTrans" cxnId="{7A8E7364-8B1A-4AC3-9D5F-D6D677BB7D43}">
      <dgm:prSet/>
      <dgm:spPr/>
      <dgm:t>
        <a:bodyPr/>
        <a:lstStyle/>
        <a:p>
          <a:endParaRPr lang="es-CO"/>
        </a:p>
      </dgm:t>
    </dgm:pt>
    <dgm:pt modelId="{57BA9CED-994D-4275-A980-BB2801C2B3C5}" type="pres">
      <dgm:prSet presAssocID="{8396C36B-F1C2-436B-BF9E-884517FBDB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A9D85AC-38E9-4DE3-B022-0A252671FDB4}" type="pres">
      <dgm:prSet presAssocID="{8396C36B-F1C2-436B-BF9E-884517FBDBDE}" presName="hierFlow" presStyleCnt="0"/>
      <dgm:spPr/>
      <dgm:t>
        <a:bodyPr/>
        <a:lstStyle/>
        <a:p>
          <a:endParaRPr lang="es-CO"/>
        </a:p>
      </dgm:t>
    </dgm:pt>
    <dgm:pt modelId="{B12E1820-094F-4641-9E7D-9AFF359F497A}" type="pres">
      <dgm:prSet presAssocID="{8396C36B-F1C2-436B-BF9E-884517FBDBD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6A3EBC43-5D38-434B-A830-73E760E85885}" type="pres">
      <dgm:prSet presAssocID="{837CC673-DA2B-403B-A406-55A987447C08}" presName="Name17" presStyleCnt="0"/>
      <dgm:spPr/>
      <dgm:t>
        <a:bodyPr/>
        <a:lstStyle/>
        <a:p>
          <a:endParaRPr lang="es-CO"/>
        </a:p>
      </dgm:t>
    </dgm:pt>
    <dgm:pt modelId="{A7E7A12D-ED40-4CEF-A7CB-F94B37730692}" type="pres">
      <dgm:prSet presAssocID="{837CC673-DA2B-403B-A406-55A987447C08}" presName="level1Shape" presStyleLbl="node0" presStyleIdx="0" presStyleCnt="1" custScaleX="400981" custScaleY="78843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CCD8D93-3C92-44FA-8AE5-869D1B1933F4}" type="pres">
      <dgm:prSet presAssocID="{837CC673-DA2B-403B-A406-55A987447C08}" presName="hierChild2" presStyleCnt="0"/>
      <dgm:spPr/>
      <dgm:t>
        <a:bodyPr/>
        <a:lstStyle/>
        <a:p>
          <a:endParaRPr lang="es-CO"/>
        </a:p>
      </dgm:t>
    </dgm:pt>
    <dgm:pt modelId="{D5E4408F-78F5-4E14-945E-AAEA81594E38}" type="pres">
      <dgm:prSet presAssocID="{F7F0545C-4325-490D-BC68-3FF78023C818}" presName="Name25" presStyleLbl="parChTrans1D2" presStyleIdx="0" presStyleCnt="4"/>
      <dgm:spPr/>
      <dgm:t>
        <a:bodyPr/>
        <a:lstStyle/>
        <a:p>
          <a:endParaRPr lang="es-CO"/>
        </a:p>
      </dgm:t>
    </dgm:pt>
    <dgm:pt modelId="{498ACFF7-F921-4640-BDBD-5352236CBB4C}" type="pres">
      <dgm:prSet presAssocID="{F7F0545C-4325-490D-BC68-3FF78023C818}" presName="connTx" presStyleLbl="parChTrans1D2" presStyleIdx="0" presStyleCnt="4"/>
      <dgm:spPr/>
      <dgm:t>
        <a:bodyPr/>
        <a:lstStyle/>
        <a:p>
          <a:endParaRPr lang="es-CO"/>
        </a:p>
      </dgm:t>
    </dgm:pt>
    <dgm:pt modelId="{F648CB7F-B07B-4BA8-A646-6C39EB60CC65}" type="pres">
      <dgm:prSet presAssocID="{A83C29AF-8FA1-4340-BFD1-61A7B7344616}" presName="Name30" presStyleCnt="0"/>
      <dgm:spPr/>
      <dgm:t>
        <a:bodyPr/>
        <a:lstStyle/>
        <a:p>
          <a:endParaRPr lang="es-CO"/>
        </a:p>
      </dgm:t>
    </dgm:pt>
    <dgm:pt modelId="{FEE891CD-ABDC-48B3-81C1-A5699B3C4F5A}" type="pres">
      <dgm:prSet presAssocID="{A83C29AF-8FA1-4340-BFD1-61A7B7344616}" presName="level2Shape" presStyleLbl="node2" presStyleIdx="0" presStyleCnt="4" custScaleY="250984"/>
      <dgm:spPr/>
      <dgm:t>
        <a:bodyPr/>
        <a:lstStyle/>
        <a:p>
          <a:endParaRPr lang="es-CO"/>
        </a:p>
      </dgm:t>
    </dgm:pt>
    <dgm:pt modelId="{44A30D2F-C07D-4CF3-94F3-35825B801978}" type="pres">
      <dgm:prSet presAssocID="{A83C29AF-8FA1-4340-BFD1-61A7B7344616}" presName="hierChild3" presStyleCnt="0"/>
      <dgm:spPr/>
      <dgm:t>
        <a:bodyPr/>
        <a:lstStyle/>
        <a:p>
          <a:endParaRPr lang="es-CO"/>
        </a:p>
      </dgm:t>
    </dgm:pt>
    <dgm:pt modelId="{629962B0-9C1C-4B21-9ED5-C0F454278C0D}" type="pres">
      <dgm:prSet presAssocID="{15F94D70-88F2-4504-A475-37C6D57C7157}" presName="Name25" presStyleLbl="parChTrans1D3" presStyleIdx="0" presStyleCnt="8"/>
      <dgm:spPr/>
      <dgm:t>
        <a:bodyPr/>
        <a:lstStyle/>
        <a:p>
          <a:endParaRPr lang="es-CO"/>
        </a:p>
      </dgm:t>
    </dgm:pt>
    <dgm:pt modelId="{7133B532-F486-45E3-8E4B-F9E384201BD3}" type="pres">
      <dgm:prSet presAssocID="{15F94D70-88F2-4504-A475-37C6D57C7157}" presName="connTx" presStyleLbl="parChTrans1D3" presStyleIdx="0" presStyleCnt="8"/>
      <dgm:spPr/>
      <dgm:t>
        <a:bodyPr/>
        <a:lstStyle/>
        <a:p>
          <a:endParaRPr lang="es-CO"/>
        </a:p>
      </dgm:t>
    </dgm:pt>
    <dgm:pt modelId="{2094607E-8AD5-49D2-80EC-D0325C3ADBE0}" type="pres">
      <dgm:prSet presAssocID="{A96B4819-88CD-42CB-814B-38C5F5C48D2C}" presName="Name30" presStyleCnt="0"/>
      <dgm:spPr/>
      <dgm:t>
        <a:bodyPr/>
        <a:lstStyle/>
        <a:p>
          <a:endParaRPr lang="es-CO"/>
        </a:p>
      </dgm:t>
    </dgm:pt>
    <dgm:pt modelId="{4F8E82C2-69D1-4103-94AC-30B2871C36E6}" type="pres">
      <dgm:prSet presAssocID="{A96B4819-88CD-42CB-814B-38C5F5C48D2C}" presName="level2Shape" presStyleLbl="node3" presStyleIdx="0" presStyleCnt="8"/>
      <dgm:spPr/>
      <dgm:t>
        <a:bodyPr/>
        <a:lstStyle/>
        <a:p>
          <a:endParaRPr lang="es-CO"/>
        </a:p>
      </dgm:t>
    </dgm:pt>
    <dgm:pt modelId="{7DF05718-48E1-4996-AB4F-95BF9F6882E4}" type="pres">
      <dgm:prSet presAssocID="{A96B4819-88CD-42CB-814B-38C5F5C48D2C}" presName="hierChild3" presStyleCnt="0"/>
      <dgm:spPr/>
      <dgm:t>
        <a:bodyPr/>
        <a:lstStyle/>
        <a:p>
          <a:endParaRPr lang="es-CO"/>
        </a:p>
      </dgm:t>
    </dgm:pt>
    <dgm:pt modelId="{E6B38810-FD9F-4BAA-9C44-BD49BDE6B939}" type="pres">
      <dgm:prSet presAssocID="{D450D7E2-1B60-4B18-AF42-6E2B10EB7EDA}" presName="Name25" presStyleLbl="parChTrans1D4" presStyleIdx="0" presStyleCnt="14"/>
      <dgm:spPr/>
      <dgm:t>
        <a:bodyPr/>
        <a:lstStyle/>
        <a:p>
          <a:endParaRPr lang="es-CO"/>
        </a:p>
      </dgm:t>
    </dgm:pt>
    <dgm:pt modelId="{5238E326-6251-43AA-BCE4-802596CF581A}" type="pres">
      <dgm:prSet presAssocID="{D450D7E2-1B60-4B18-AF42-6E2B10EB7EDA}" presName="connTx" presStyleLbl="parChTrans1D4" presStyleIdx="0" presStyleCnt="14"/>
      <dgm:spPr/>
      <dgm:t>
        <a:bodyPr/>
        <a:lstStyle/>
        <a:p>
          <a:endParaRPr lang="es-CO"/>
        </a:p>
      </dgm:t>
    </dgm:pt>
    <dgm:pt modelId="{33F9A8D9-3CAA-4C25-9EEA-7C73B73B75AF}" type="pres">
      <dgm:prSet presAssocID="{B6B02431-11F7-468B-82F4-8F19C3D1C280}" presName="Name30" presStyleCnt="0"/>
      <dgm:spPr/>
      <dgm:t>
        <a:bodyPr/>
        <a:lstStyle/>
        <a:p>
          <a:endParaRPr lang="es-CO"/>
        </a:p>
      </dgm:t>
    </dgm:pt>
    <dgm:pt modelId="{423869CF-208D-4E0B-8868-077A222704C5}" type="pres">
      <dgm:prSet presAssocID="{B6B02431-11F7-468B-82F4-8F19C3D1C280}" presName="level2Shape" presStyleLbl="node4" presStyleIdx="0" presStyleCnt="14"/>
      <dgm:spPr/>
      <dgm:t>
        <a:bodyPr/>
        <a:lstStyle/>
        <a:p>
          <a:endParaRPr lang="es-CO"/>
        </a:p>
      </dgm:t>
    </dgm:pt>
    <dgm:pt modelId="{F978CEB0-A722-4EB6-943C-5CE1F7E2A101}" type="pres">
      <dgm:prSet presAssocID="{B6B02431-11F7-468B-82F4-8F19C3D1C280}" presName="hierChild3" presStyleCnt="0"/>
      <dgm:spPr/>
      <dgm:t>
        <a:bodyPr/>
        <a:lstStyle/>
        <a:p>
          <a:endParaRPr lang="es-CO"/>
        </a:p>
      </dgm:t>
    </dgm:pt>
    <dgm:pt modelId="{DEEC17EB-DEB7-48E0-8FA8-6749347D537F}" type="pres">
      <dgm:prSet presAssocID="{6C8773CB-972A-416C-A69F-F4C3F6668C34}" presName="Name25" presStyleLbl="parChTrans1D3" presStyleIdx="1" presStyleCnt="8"/>
      <dgm:spPr/>
      <dgm:t>
        <a:bodyPr/>
        <a:lstStyle/>
        <a:p>
          <a:endParaRPr lang="es-CO"/>
        </a:p>
      </dgm:t>
    </dgm:pt>
    <dgm:pt modelId="{BDE47A93-94FA-4D2E-A3AB-8ED5C68BC050}" type="pres">
      <dgm:prSet presAssocID="{6C8773CB-972A-416C-A69F-F4C3F6668C34}" presName="connTx" presStyleLbl="parChTrans1D3" presStyleIdx="1" presStyleCnt="8"/>
      <dgm:spPr/>
      <dgm:t>
        <a:bodyPr/>
        <a:lstStyle/>
        <a:p>
          <a:endParaRPr lang="es-CO"/>
        </a:p>
      </dgm:t>
    </dgm:pt>
    <dgm:pt modelId="{7C902D68-0629-4561-A0F2-62012C3B804C}" type="pres">
      <dgm:prSet presAssocID="{634301F7-D8EF-497A-A72C-DE2A50390E26}" presName="Name30" presStyleCnt="0"/>
      <dgm:spPr/>
      <dgm:t>
        <a:bodyPr/>
        <a:lstStyle/>
        <a:p>
          <a:endParaRPr lang="es-CO"/>
        </a:p>
      </dgm:t>
    </dgm:pt>
    <dgm:pt modelId="{A1706120-4C9E-4AC3-9C51-C48ECAA9FBB6}" type="pres">
      <dgm:prSet presAssocID="{634301F7-D8EF-497A-A72C-DE2A50390E26}" presName="level2Shape" presStyleLbl="node3" presStyleIdx="1" presStyleCnt="8"/>
      <dgm:spPr/>
      <dgm:t>
        <a:bodyPr/>
        <a:lstStyle/>
        <a:p>
          <a:endParaRPr lang="es-CO"/>
        </a:p>
      </dgm:t>
    </dgm:pt>
    <dgm:pt modelId="{13F071E9-C857-4516-8118-C60875FC5158}" type="pres">
      <dgm:prSet presAssocID="{634301F7-D8EF-497A-A72C-DE2A50390E26}" presName="hierChild3" presStyleCnt="0"/>
      <dgm:spPr/>
      <dgm:t>
        <a:bodyPr/>
        <a:lstStyle/>
        <a:p>
          <a:endParaRPr lang="es-CO"/>
        </a:p>
      </dgm:t>
    </dgm:pt>
    <dgm:pt modelId="{BB3423B7-1FC5-4EA8-841A-165045F4C3FC}" type="pres">
      <dgm:prSet presAssocID="{9A7B8C1A-4229-4E32-93D8-B25FBE7A9754}" presName="Name25" presStyleLbl="parChTrans1D4" presStyleIdx="1" presStyleCnt="14"/>
      <dgm:spPr/>
      <dgm:t>
        <a:bodyPr/>
        <a:lstStyle/>
        <a:p>
          <a:endParaRPr lang="es-CO"/>
        </a:p>
      </dgm:t>
    </dgm:pt>
    <dgm:pt modelId="{386585F4-5040-4EB5-A990-97A4F27836DE}" type="pres">
      <dgm:prSet presAssocID="{9A7B8C1A-4229-4E32-93D8-B25FBE7A9754}" presName="connTx" presStyleLbl="parChTrans1D4" presStyleIdx="1" presStyleCnt="14"/>
      <dgm:spPr/>
      <dgm:t>
        <a:bodyPr/>
        <a:lstStyle/>
        <a:p>
          <a:endParaRPr lang="es-CO"/>
        </a:p>
      </dgm:t>
    </dgm:pt>
    <dgm:pt modelId="{1CB10525-C6AF-4D8E-AC9A-DEA89ADEC3B5}" type="pres">
      <dgm:prSet presAssocID="{0F633D71-4DBF-43B2-AABC-7907984C54D1}" presName="Name30" presStyleCnt="0"/>
      <dgm:spPr/>
      <dgm:t>
        <a:bodyPr/>
        <a:lstStyle/>
        <a:p>
          <a:endParaRPr lang="es-CO"/>
        </a:p>
      </dgm:t>
    </dgm:pt>
    <dgm:pt modelId="{C363A321-D190-4B12-848B-5C05CB6370AD}" type="pres">
      <dgm:prSet presAssocID="{0F633D71-4DBF-43B2-AABC-7907984C54D1}" presName="level2Shape" presStyleLbl="node4" presStyleIdx="1" presStyleCnt="14"/>
      <dgm:spPr/>
      <dgm:t>
        <a:bodyPr/>
        <a:lstStyle/>
        <a:p>
          <a:endParaRPr lang="es-CO"/>
        </a:p>
      </dgm:t>
    </dgm:pt>
    <dgm:pt modelId="{0F68626B-178C-4CA9-99CF-35C2F8E822BD}" type="pres">
      <dgm:prSet presAssocID="{0F633D71-4DBF-43B2-AABC-7907984C54D1}" presName="hierChild3" presStyleCnt="0"/>
      <dgm:spPr/>
      <dgm:t>
        <a:bodyPr/>
        <a:lstStyle/>
        <a:p>
          <a:endParaRPr lang="es-CO"/>
        </a:p>
      </dgm:t>
    </dgm:pt>
    <dgm:pt modelId="{E487B133-271D-43D2-8686-E391C890A647}" type="pres">
      <dgm:prSet presAssocID="{77B201E7-FBC3-4EBB-B644-D8AA84772856}" presName="Name25" presStyleLbl="parChTrans1D3" presStyleIdx="2" presStyleCnt="8"/>
      <dgm:spPr/>
      <dgm:t>
        <a:bodyPr/>
        <a:lstStyle/>
        <a:p>
          <a:endParaRPr lang="es-CO"/>
        </a:p>
      </dgm:t>
    </dgm:pt>
    <dgm:pt modelId="{A6E77D86-26A3-45D7-BB57-1F3E8931479D}" type="pres">
      <dgm:prSet presAssocID="{77B201E7-FBC3-4EBB-B644-D8AA84772856}" presName="connTx" presStyleLbl="parChTrans1D3" presStyleIdx="2" presStyleCnt="8"/>
      <dgm:spPr/>
      <dgm:t>
        <a:bodyPr/>
        <a:lstStyle/>
        <a:p>
          <a:endParaRPr lang="es-CO"/>
        </a:p>
      </dgm:t>
    </dgm:pt>
    <dgm:pt modelId="{999A0EAE-4CCC-4030-AE25-8B12CBD6EDEA}" type="pres">
      <dgm:prSet presAssocID="{368C812E-6D3A-413E-A645-4BD51F3D7E6E}" presName="Name30" presStyleCnt="0"/>
      <dgm:spPr/>
      <dgm:t>
        <a:bodyPr/>
        <a:lstStyle/>
        <a:p>
          <a:endParaRPr lang="es-CO"/>
        </a:p>
      </dgm:t>
    </dgm:pt>
    <dgm:pt modelId="{8E2EC441-68F0-4CCD-8DC9-5E86B0D09E97}" type="pres">
      <dgm:prSet presAssocID="{368C812E-6D3A-413E-A645-4BD51F3D7E6E}" presName="level2Shape" presStyleLbl="node3" presStyleIdx="2" presStyleCnt="8"/>
      <dgm:spPr/>
      <dgm:t>
        <a:bodyPr/>
        <a:lstStyle/>
        <a:p>
          <a:endParaRPr lang="es-CO"/>
        </a:p>
      </dgm:t>
    </dgm:pt>
    <dgm:pt modelId="{458E0015-B0EA-4842-9827-C3789C0D3EB2}" type="pres">
      <dgm:prSet presAssocID="{368C812E-6D3A-413E-A645-4BD51F3D7E6E}" presName="hierChild3" presStyleCnt="0"/>
      <dgm:spPr/>
      <dgm:t>
        <a:bodyPr/>
        <a:lstStyle/>
        <a:p>
          <a:endParaRPr lang="es-CO"/>
        </a:p>
      </dgm:t>
    </dgm:pt>
    <dgm:pt modelId="{5728D85D-F7A1-4BA2-B285-77A51A8AC413}" type="pres">
      <dgm:prSet presAssocID="{ABC7F952-A81F-4750-8748-DEB7F90B9FE8}" presName="Name25" presStyleLbl="parChTrans1D4" presStyleIdx="2" presStyleCnt="14"/>
      <dgm:spPr/>
      <dgm:t>
        <a:bodyPr/>
        <a:lstStyle/>
        <a:p>
          <a:endParaRPr lang="es-CO"/>
        </a:p>
      </dgm:t>
    </dgm:pt>
    <dgm:pt modelId="{4E38A4CE-B4AD-4271-AC9F-D469187A88CD}" type="pres">
      <dgm:prSet presAssocID="{ABC7F952-A81F-4750-8748-DEB7F90B9FE8}" presName="connTx" presStyleLbl="parChTrans1D4" presStyleIdx="2" presStyleCnt="14"/>
      <dgm:spPr/>
      <dgm:t>
        <a:bodyPr/>
        <a:lstStyle/>
        <a:p>
          <a:endParaRPr lang="es-CO"/>
        </a:p>
      </dgm:t>
    </dgm:pt>
    <dgm:pt modelId="{FE9B3004-48C1-4168-AFE6-D17BDD06BC83}" type="pres">
      <dgm:prSet presAssocID="{C315F589-9BBD-4C36-A306-9C29DECC10C6}" presName="Name30" presStyleCnt="0"/>
      <dgm:spPr/>
      <dgm:t>
        <a:bodyPr/>
        <a:lstStyle/>
        <a:p>
          <a:endParaRPr lang="es-CO"/>
        </a:p>
      </dgm:t>
    </dgm:pt>
    <dgm:pt modelId="{FF678239-3CBF-455D-98B4-1E3268ECADD2}" type="pres">
      <dgm:prSet presAssocID="{C315F589-9BBD-4C36-A306-9C29DECC10C6}" presName="level2Shape" presStyleLbl="node4" presStyleIdx="2" presStyleCnt="14" custLinFactNeighborX="3284" custLinFactNeighborY="15966"/>
      <dgm:spPr/>
      <dgm:t>
        <a:bodyPr/>
        <a:lstStyle/>
        <a:p>
          <a:endParaRPr lang="es-CO"/>
        </a:p>
      </dgm:t>
    </dgm:pt>
    <dgm:pt modelId="{EC9E10FA-92BC-4FA4-ADD2-FD05F0712647}" type="pres">
      <dgm:prSet presAssocID="{C315F589-9BBD-4C36-A306-9C29DECC10C6}" presName="hierChild3" presStyleCnt="0"/>
      <dgm:spPr/>
      <dgm:t>
        <a:bodyPr/>
        <a:lstStyle/>
        <a:p>
          <a:endParaRPr lang="es-CO"/>
        </a:p>
      </dgm:t>
    </dgm:pt>
    <dgm:pt modelId="{BA750C82-A5C0-4766-AB0F-2506B8BA190A}" type="pres">
      <dgm:prSet presAssocID="{5DA48E40-472C-4F5C-BE08-6365D979D035}" presName="Name25" presStyleLbl="parChTrans1D4" presStyleIdx="3" presStyleCnt="14"/>
      <dgm:spPr/>
      <dgm:t>
        <a:bodyPr/>
        <a:lstStyle/>
        <a:p>
          <a:endParaRPr lang="es-CO"/>
        </a:p>
      </dgm:t>
    </dgm:pt>
    <dgm:pt modelId="{153B8A37-59AB-4A41-A3F3-885DF76DD57F}" type="pres">
      <dgm:prSet presAssocID="{5DA48E40-472C-4F5C-BE08-6365D979D035}" presName="connTx" presStyleLbl="parChTrans1D4" presStyleIdx="3" presStyleCnt="14"/>
      <dgm:spPr/>
      <dgm:t>
        <a:bodyPr/>
        <a:lstStyle/>
        <a:p>
          <a:endParaRPr lang="es-CO"/>
        </a:p>
      </dgm:t>
    </dgm:pt>
    <dgm:pt modelId="{8FF4226C-E379-4E8A-9BCE-8C322E4ED46F}" type="pres">
      <dgm:prSet presAssocID="{6B648175-3E35-44EC-83F8-02048066E80B}" presName="Name30" presStyleCnt="0"/>
      <dgm:spPr/>
      <dgm:t>
        <a:bodyPr/>
        <a:lstStyle/>
        <a:p>
          <a:endParaRPr lang="es-CO"/>
        </a:p>
      </dgm:t>
    </dgm:pt>
    <dgm:pt modelId="{F5D33882-921E-4E0A-BF71-E8F528B941BD}" type="pres">
      <dgm:prSet presAssocID="{6B648175-3E35-44EC-83F8-02048066E80B}" presName="level2Shape" presStyleLbl="node4" presStyleIdx="3" presStyleCnt="14"/>
      <dgm:spPr/>
      <dgm:t>
        <a:bodyPr/>
        <a:lstStyle/>
        <a:p>
          <a:endParaRPr lang="es-CO"/>
        </a:p>
      </dgm:t>
    </dgm:pt>
    <dgm:pt modelId="{E29A0A61-8DB2-49C2-8D27-C7873872C8B4}" type="pres">
      <dgm:prSet presAssocID="{6B648175-3E35-44EC-83F8-02048066E80B}" presName="hierChild3" presStyleCnt="0"/>
      <dgm:spPr/>
      <dgm:t>
        <a:bodyPr/>
        <a:lstStyle/>
        <a:p>
          <a:endParaRPr lang="es-CO"/>
        </a:p>
      </dgm:t>
    </dgm:pt>
    <dgm:pt modelId="{83F450D6-39BC-41F3-AA97-61F6D9A9FE4F}" type="pres">
      <dgm:prSet presAssocID="{5EE39CAD-C075-4561-ABD4-3BD20651C9AD}" presName="Name25" presStyleLbl="parChTrans1D4" presStyleIdx="4" presStyleCnt="14"/>
      <dgm:spPr/>
      <dgm:t>
        <a:bodyPr/>
        <a:lstStyle/>
        <a:p>
          <a:endParaRPr lang="es-CO"/>
        </a:p>
      </dgm:t>
    </dgm:pt>
    <dgm:pt modelId="{A0E3F001-4299-438A-BF3D-306A94E72929}" type="pres">
      <dgm:prSet presAssocID="{5EE39CAD-C075-4561-ABD4-3BD20651C9AD}" presName="connTx" presStyleLbl="parChTrans1D4" presStyleIdx="4" presStyleCnt="14"/>
      <dgm:spPr/>
      <dgm:t>
        <a:bodyPr/>
        <a:lstStyle/>
        <a:p>
          <a:endParaRPr lang="es-CO"/>
        </a:p>
      </dgm:t>
    </dgm:pt>
    <dgm:pt modelId="{D34F9207-ADCB-4FF7-A677-4158D4476060}" type="pres">
      <dgm:prSet presAssocID="{3D330BBC-65EB-410D-A01E-737C65226B02}" presName="Name30" presStyleCnt="0"/>
      <dgm:spPr/>
      <dgm:t>
        <a:bodyPr/>
        <a:lstStyle/>
        <a:p>
          <a:endParaRPr lang="es-CO"/>
        </a:p>
      </dgm:t>
    </dgm:pt>
    <dgm:pt modelId="{A1E4D228-A19A-4D3C-AED8-2DACD72D505F}" type="pres">
      <dgm:prSet presAssocID="{3D330BBC-65EB-410D-A01E-737C65226B02}" presName="level2Shape" presStyleLbl="node4" presStyleIdx="4" presStyleCnt="14"/>
      <dgm:spPr/>
      <dgm:t>
        <a:bodyPr/>
        <a:lstStyle/>
        <a:p>
          <a:endParaRPr lang="es-CO"/>
        </a:p>
      </dgm:t>
    </dgm:pt>
    <dgm:pt modelId="{0765105C-252A-46E9-A14F-6AE36F380CE9}" type="pres">
      <dgm:prSet presAssocID="{3D330BBC-65EB-410D-A01E-737C65226B02}" presName="hierChild3" presStyleCnt="0"/>
      <dgm:spPr/>
      <dgm:t>
        <a:bodyPr/>
        <a:lstStyle/>
        <a:p>
          <a:endParaRPr lang="es-CO"/>
        </a:p>
      </dgm:t>
    </dgm:pt>
    <dgm:pt modelId="{6A9FC7DF-6541-4D82-ABA8-3F6DFA1FFBF9}" type="pres">
      <dgm:prSet presAssocID="{A88C8141-CD86-411E-B510-9881D3EE979A}" presName="Name25" presStyleLbl="parChTrans1D2" presStyleIdx="1" presStyleCnt="4"/>
      <dgm:spPr/>
      <dgm:t>
        <a:bodyPr/>
        <a:lstStyle/>
        <a:p>
          <a:endParaRPr lang="es-CO"/>
        </a:p>
      </dgm:t>
    </dgm:pt>
    <dgm:pt modelId="{58EC9608-57A0-4770-AE52-F457D0A8A257}" type="pres">
      <dgm:prSet presAssocID="{A88C8141-CD86-411E-B510-9881D3EE979A}" presName="connTx" presStyleLbl="parChTrans1D2" presStyleIdx="1" presStyleCnt="4"/>
      <dgm:spPr/>
      <dgm:t>
        <a:bodyPr/>
        <a:lstStyle/>
        <a:p>
          <a:endParaRPr lang="es-CO"/>
        </a:p>
      </dgm:t>
    </dgm:pt>
    <dgm:pt modelId="{7618B62A-8D70-4CB6-9976-6977F3D9B783}" type="pres">
      <dgm:prSet presAssocID="{DA772D20-B662-404C-BA6A-FABFF702DE7A}" presName="Name30" presStyleCnt="0"/>
      <dgm:spPr/>
      <dgm:t>
        <a:bodyPr/>
        <a:lstStyle/>
        <a:p>
          <a:endParaRPr lang="es-CO"/>
        </a:p>
      </dgm:t>
    </dgm:pt>
    <dgm:pt modelId="{30C0A4CF-A11B-410B-9848-71D7EB2DD01D}" type="pres">
      <dgm:prSet presAssocID="{DA772D20-B662-404C-BA6A-FABFF702DE7A}" presName="level2Shape" presStyleLbl="node2" presStyleIdx="1" presStyleCnt="4" custScaleY="153655"/>
      <dgm:spPr/>
      <dgm:t>
        <a:bodyPr/>
        <a:lstStyle/>
        <a:p>
          <a:endParaRPr lang="es-CO"/>
        </a:p>
      </dgm:t>
    </dgm:pt>
    <dgm:pt modelId="{D70A488D-4ECC-4BDD-93BA-348187B0F33F}" type="pres">
      <dgm:prSet presAssocID="{DA772D20-B662-404C-BA6A-FABFF702DE7A}" presName="hierChild3" presStyleCnt="0"/>
      <dgm:spPr/>
      <dgm:t>
        <a:bodyPr/>
        <a:lstStyle/>
        <a:p>
          <a:endParaRPr lang="es-CO"/>
        </a:p>
      </dgm:t>
    </dgm:pt>
    <dgm:pt modelId="{8A7D4C4D-0995-4B4D-ACAB-94BE3EE3A29E}" type="pres">
      <dgm:prSet presAssocID="{63522E47-AE53-49A2-9CEE-96144CE1A59E}" presName="Name25" presStyleLbl="parChTrans1D3" presStyleIdx="3" presStyleCnt="8"/>
      <dgm:spPr/>
      <dgm:t>
        <a:bodyPr/>
        <a:lstStyle/>
        <a:p>
          <a:endParaRPr lang="es-CO"/>
        </a:p>
      </dgm:t>
    </dgm:pt>
    <dgm:pt modelId="{95E234A7-FE15-434A-ACA8-9565FC695C33}" type="pres">
      <dgm:prSet presAssocID="{63522E47-AE53-49A2-9CEE-96144CE1A59E}" presName="connTx" presStyleLbl="parChTrans1D3" presStyleIdx="3" presStyleCnt="8"/>
      <dgm:spPr/>
      <dgm:t>
        <a:bodyPr/>
        <a:lstStyle/>
        <a:p>
          <a:endParaRPr lang="es-CO"/>
        </a:p>
      </dgm:t>
    </dgm:pt>
    <dgm:pt modelId="{C622CB2A-2417-4F13-AEE1-023ECB8CFCE1}" type="pres">
      <dgm:prSet presAssocID="{563F07F4-1DC8-4981-A0C9-73E96471FBAB}" presName="Name30" presStyleCnt="0"/>
      <dgm:spPr/>
    </dgm:pt>
    <dgm:pt modelId="{326AE0BF-C1D7-4209-85B7-32DBB58F841E}" type="pres">
      <dgm:prSet presAssocID="{563F07F4-1DC8-4981-A0C9-73E96471FBAB}" presName="level2Shape" presStyleLbl="node3" presStyleIdx="3" presStyleCnt="8"/>
      <dgm:spPr/>
      <dgm:t>
        <a:bodyPr/>
        <a:lstStyle/>
        <a:p>
          <a:endParaRPr lang="es-CO"/>
        </a:p>
      </dgm:t>
    </dgm:pt>
    <dgm:pt modelId="{FDC654BB-A8A4-425C-ABAF-2A21BE2C10DE}" type="pres">
      <dgm:prSet presAssocID="{563F07F4-1DC8-4981-A0C9-73E96471FBAB}" presName="hierChild3" presStyleCnt="0"/>
      <dgm:spPr/>
    </dgm:pt>
    <dgm:pt modelId="{0ECF0C84-7019-442D-A748-95B2CEE8F3D1}" type="pres">
      <dgm:prSet presAssocID="{32C0D497-9A20-408F-9401-85B471539AD0}" presName="Name25" presStyleLbl="parChTrans1D4" presStyleIdx="5" presStyleCnt="14"/>
      <dgm:spPr/>
      <dgm:t>
        <a:bodyPr/>
        <a:lstStyle/>
        <a:p>
          <a:endParaRPr lang="es-CO"/>
        </a:p>
      </dgm:t>
    </dgm:pt>
    <dgm:pt modelId="{A5894753-E115-42CC-A880-54F131A42F70}" type="pres">
      <dgm:prSet presAssocID="{32C0D497-9A20-408F-9401-85B471539AD0}" presName="connTx" presStyleLbl="parChTrans1D4" presStyleIdx="5" presStyleCnt="14"/>
      <dgm:spPr/>
      <dgm:t>
        <a:bodyPr/>
        <a:lstStyle/>
        <a:p>
          <a:endParaRPr lang="es-CO"/>
        </a:p>
      </dgm:t>
    </dgm:pt>
    <dgm:pt modelId="{1CE0651D-E231-4863-8A3D-E3A879D041A0}" type="pres">
      <dgm:prSet presAssocID="{53FDED79-D04B-4D1D-B60C-B8E216B254DD}" presName="Name30" presStyleCnt="0"/>
      <dgm:spPr/>
    </dgm:pt>
    <dgm:pt modelId="{2AA23812-9E46-4B1D-AF70-EE8436FDE5C0}" type="pres">
      <dgm:prSet presAssocID="{53FDED79-D04B-4D1D-B60C-B8E216B254DD}" presName="level2Shape" presStyleLbl="node4" presStyleIdx="5" presStyleCnt="14"/>
      <dgm:spPr/>
      <dgm:t>
        <a:bodyPr/>
        <a:lstStyle/>
        <a:p>
          <a:endParaRPr lang="es-CO"/>
        </a:p>
      </dgm:t>
    </dgm:pt>
    <dgm:pt modelId="{7F0320D3-02B9-468A-9904-706434A7E5FB}" type="pres">
      <dgm:prSet presAssocID="{53FDED79-D04B-4D1D-B60C-B8E216B254DD}" presName="hierChild3" presStyleCnt="0"/>
      <dgm:spPr/>
    </dgm:pt>
    <dgm:pt modelId="{247BFC07-9BE3-4942-B0D3-4E99088707E5}" type="pres">
      <dgm:prSet presAssocID="{EB17AF88-1539-43BE-9D7C-C3824AF025D0}" presName="Name25" presStyleLbl="parChTrans1D4" presStyleIdx="6" presStyleCnt="14"/>
      <dgm:spPr/>
      <dgm:t>
        <a:bodyPr/>
        <a:lstStyle/>
        <a:p>
          <a:endParaRPr lang="es-CO"/>
        </a:p>
      </dgm:t>
    </dgm:pt>
    <dgm:pt modelId="{461B60F5-6109-4570-85C8-E3D09D3D99E2}" type="pres">
      <dgm:prSet presAssocID="{EB17AF88-1539-43BE-9D7C-C3824AF025D0}" presName="connTx" presStyleLbl="parChTrans1D4" presStyleIdx="6" presStyleCnt="14"/>
      <dgm:spPr/>
      <dgm:t>
        <a:bodyPr/>
        <a:lstStyle/>
        <a:p>
          <a:endParaRPr lang="es-CO"/>
        </a:p>
      </dgm:t>
    </dgm:pt>
    <dgm:pt modelId="{5B84E694-047A-47FA-935B-573AD1152EFC}" type="pres">
      <dgm:prSet presAssocID="{530D1CF6-5895-4781-B1CA-1B3D33EFCC2F}" presName="Name30" presStyleCnt="0"/>
      <dgm:spPr/>
    </dgm:pt>
    <dgm:pt modelId="{BDB5C3E4-0FE6-4D74-9AD3-060B4C84685D}" type="pres">
      <dgm:prSet presAssocID="{530D1CF6-5895-4781-B1CA-1B3D33EFCC2F}" presName="level2Shape" presStyleLbl="node4" presStyleIdx="6" presStyleCnt="14"/>
      <dgm:spPr/>
      <dgm:t>
        <a:bodyPr/>
        <a:lstStyle/>
        <a:p>
          <a:endParaRPr lang="es-CO"/>
        </a:p>
      </dgm:t>
    </dgm:pt>
    <dgm:pt modelId="{5FE900F5-D643-4B0A-8A88-0CB40AFA7716}" type="pres">
      <dgm:prSet presAssocID="{530D1CF6-5895-4781-B1CA-1B3D33EFCC2F}" presName="hierChild3" presStyleCnt="0"/>
      <dgm:spPr/>
    </dgm:pt>
    <dgm:pt modelId="{E46ABD28-535F-4E63-8F8D-6E6D8A75A464}" type="pres">
      <dgm:prSet presAssocID="{63CD05E3-3ECA-40B3-951F-84AA19E72C8C}" presName="Name25" presStyleLbl="parChTrans1D4" presStyleIdx="7" presStyleCnt="14"/>
      <dgm:spPr/>
      <dgm:t>
        <a:bodyPr/>
        <a:lstStyle/>
        <a:p>
          <a:endParaRPr lang="es-CO"/>
        </a:p>
      </dgm:t>
    </dgm:pt>
    <dgm:pt modelId="{B75F53FA-CA50-4420-8C94-8FDC834E5004}" type="pres">
      <dgm:prSet presAssocID="{63CD05E3-3ECA-40B3-951F-84AA19E72C8C}" presName="connTx" presStyleLbl="parChTrans1D4" presStyleIdx="7" presStyleCnt="14"/>
      <dgm:spPr/>
      <dgm:t>
        <a:bodyPr/>
        <a:lstStyle/>
        <a:p>
          <a:endParaRPr lang="es-CO"/>
        </a:p>
      </dgm:t>
    </dgm:pt>
    <dgm:pt modelId="{559F340D-8D2F-4972-B8A8-910D09D2DB48}" type="pres">
      <dgm:prSet presAssocID="{087802F8-CC87-4BDB-AB5F-23A6E60FF33D}" presName="Name30" presStyleCnt="0"/>
      <dgm:spPr/>
    </dgm:pt>
    <dgm:pt modelId="{8F40D884-65E0-488D-932F-872B3A4C2D0C}" type="pres">
      <dgm:prSet presAssocID="{087802F8-CC87-4BDB-AB5F-23A6E60FF33D}" presName="level2Shape" presStyleLbl="node4" presStyleIdx="7" presStyleCnt="14"/>
      <dgm:spPr/>
      <dgm:t>
        <a:bodyPr/>
        <a:lstStyle/>
        <a:p>
          <a:endParaRPr lang="es-CO"/>
        </a:p>
      </dgm:t>
    </dgm:pt>
    <dgm:pt modelId="{3F16D9D5-2034-48D3-BA70-662065158A21}" type="pres">
      <dgm:prSet presAssocID="{087802F8-CC87-4BDB-AB5F-23A6E60FF33D}" presName="hierChild3" presStyleCnt="0"/>
      <dgm:spPr/>
    </dgm:pt>
    <dgm:pt modelId="{82BB55CE-8256-4822-88DA-00DA641DE6F6}" type="pres">
      <dgm:prSet presAssocID="{00E2C511-1318-4D48-8FC0-1F07D0096938}" presName="Name25" presStyleLbl="parChTrans1D2" presStyleIdx="2" presStyleCnt="4"/>
      <dgm:spPr/>
      <dgm:t>
        <a:bodyPr/>
        <a:lstStyle/>
        <a:p>
          <a:endParaRPr lang="es-CO"/>
        </a:p>
      </dgm:t>
    </dgm:pt>
    <dgm:pt modelId="{E63F8861-0F0B-4B24-AE1C-C61FC7B187CD}" type="pres">
      <dgm:prSet presAssocID="{00E2C511-1318-4D48-8FC0-1F07D0096938}" presName="connTx" presStyleLbl="parChTrans1D2" presStyleIdx="2" presStyleCnt="4"/>
      <dgm:spPr/>
      <dgm:t>
        <a:bodyPr/>
        <a:lstStyle/>
        <a:p>
          <a:endParaRPr lang="es-CO"/>
        </a:p>
      </dgm:t>
    </dgm:pt>
    <dgm:pt modelId="{B4F3E5EC-CC16-407D-9C38-C74C0AFBB258}" type="pres">
      <dgm:prSet presAssocID="{CE6AF591-4173-4494-81E3-455EC190E678}" presName="Name30" presStyleCnt="0"/>
      <dgm:spPr/>
      <dgm:t>
        <a:bodyPr/>
        <a:lstStyle/>
        <a:p>
          <a:endParaRPr lang="es-CO"/>
        </a:p>
      </dgm:t>
    </dgm:pt>
    <dgm:pt modelId="{14DB3B3A-CD32-40D6-8FBA-7C1AAD43ED59}" type="pres">
      <dgm:prSet presAssocID="{CE6AF591-4173-4494-81E3-455EC190E678}" presName="level2Shape" presStyleLbl="node2" presStyleIdx="2" presStyleCnt="4" custScaleX="100285" custScaleY="133913"/>
      <dgm:spPr/>
      <dgm:t>
        <a:bodyPr/>
        <a:lstStyle/>
        <a:p>
          <a:endParaRPr lang="es-CO"/>
        </a:p>
      </dgm:t>
    </dgm:pt>
    <dgm:pt modelId="{3A37B8F0-76A3-44E7-9743-01C18B20D4BE}" type="pres">
      <dgm:prSet presAssocID="{CE6AF591-4173-4494-81E3-455EC190E678}" presName="hierChild3" presStyleCnt="0"/>
      <dgm:spPr/>
      <dgm:t>
        <a:bodyPr/>
        <a:lstStyle/>
        <a:p>
          <a:endParaRPr lang="es-CO"/>
        </a:p>
      </dgm:t>
    </dgm:pt>
    <dgm:pt modelId="{16CFB8B4-CEEA-484A-BB4C-F3DB06EF8388}" type="pres">
      <dgm:prSet presAssocID="{CBEC6A34-58A0-44D9-BD81-B92A0F3F2468}" presName="Name25" presStyleLbl="parChTrans1D3" presStyleIdx="4" presStyleCnt="8"/>
      <dgm:spPr/>
      <dgm:t>
        <a:bodyPr/>
        <a:lstStyle/>
        <a:p>
          <a:endParaRPr lang="es-CO"/>
        </a:p>
      </dgm:t>
    </dgm:pt>
    <dgm:pt modelId="{01736653-62AD-4BF4-AD71-17C2B78375B7}" type="pres">
      <dgm:prSet presAssocID="{CBEC6A34-58A0-44D9-BD81-B92A0F3F2468}" presName="connTx" presStyleLbl="parChTrans1D3" presStyleIdx="4" presStyleCnt="8"/>
      <dgm:spPr/>
      <dgm:t>
        <a:bodyPr/>
        <a:lstStyle/>
        <a:p>
          <a:endParaRPr lang="es-CO"/>
        </a:p>
      </dgm:t>
    </dgm:pt>
    <dgm:pt modelId="{98599EDE-344F-4F8F-8C5F-29F797E1DC8B}" type="pres">
      <dgm:prSet presAssocID="{C41DB2BD-49D8-4906-81A5-F788D65C1A6A}" presName="Name30" presStyleCnt="0"/>
      <dgm:spPr/>
      <dgm:t>
        <a:bodyPr/>
        <a:lstStyle/>
        <a:p>
          <a:endParaRPr lang="es-CO"/>
        </a:p>
      </dgm:t>
    </dgm:pt>
    <dgm:pt modelId="{7E7E7F31-CF36-43C5-B1E0-D0BFBB8AA365}" type="pres">
      <dgm:prSet presAssocID="{C41DB2BD-49D8-4906-81A5-F788D65C1A6A}" presName="level2Shape" presStyleLbl="node3" presStyleIdx="4" presStyleCnt="8"/>
      <dgm:spPr/>
      <dgm:t>
        <a:bodyPr/>
        <a:lstStyle/>
        <a:p>
          <a:endParaRPr lang="es-CO"/>
        </a:p>
      </dgm:t>
    </dgm:pt>
    <dgm:pt modelId="{6A498DE8-B100-4A27-B83F-742EF6DDD809}" type="pres">
      <dgm:prSet presAssocID="{C41DB2BD-49D8-4906-81A5-F788D65C1A6A}" presName="hierChild3" presStyleCnt="0"/>
      <dgm:spPr/>
      <dgm:t>
        <a:bodyPr/>
        <a:lstStyle/>
        <a:p>
          <a:endParaRPr lang="es-CO"/>
        </a:p>
      </dgm:t>
    </dgm:pt>
    <dgm:pt modelId="{3F5EB5D7-0045-408A-8B77-7CE4E776C96D}" type="pres">
      <dgm:prSet presAssocID="{5D41E502-0931-4C66-8766-CC0A388EF465}" presName="Name25" presStyleLbl="parChTrans1D4" presStyleIdx="8" presStyleCnt="14"/>
      <dgm:spPr/>
      <dgm:t>
        <a:bodyPr/>
        <a:lstStyle/>
        <a:p>
          <a:endParaRPr lang="es-CO"/>
        </a:p>
      </dgm:t>
    </dgm:pt>
    <dgm:pt modelId="{23911F6C-9E35-4C87-89CC-7C451799E220}" type="pres">
      <dgm:prSet presAssocID="{5D41E502-0931-4C66-8766-CC0A388EF465}" presName="connTx" presStyleLbl="parChTrans1D4" presStyleIdx="8" presStyleCnt="14"/>
      <dgm:spPr/>
      <dgm:t>
        <a:bodyPr/>
        <a:lstStyle/>
        <a:p>
          <a:endParaRPr lang="es-CO"/>
        </a:p>
      </dgm:t>
    </dgm:pt>
    <dgm:pt modelId="{7FE04E76-1BFF-4559-A0F0-00105E7EA9B0}" type="pres">
      <dgm:prSet presAssocID="{E70933EC-7E1B-466A-A186-4C74E954863D}" presName="Name30" presStyleCnt="0"/>
      <dgm:spPr/>
    </dgm:pt>
    <dgm:pt modelId="{517244DD-5911-4FCC-9A95-CC984444066B}" type="pres">
      <dgm:prSet presAssocID="{E70933EC-7E1B-466A-A186-4C74E954863D}" presName="level2Shape" presStyleLbl="node4" presStyleIdx="8" presStyleCnt="14"/>
      <dgm:spPr/>
      <dgm:t>
        <a:bodyPr/>
        <a:lstStyle/>
        <a:p>
          <a:endParaRPr lang="es-CO"/>
        </a:p>
      </dgm:t>
    </dgm:pt>
    <dgm:pt modelId="{E4BD1B88-9449-440D-84A0-A968B2AAE4EB}" type="pres">
      <dgm:prSet presAssocID="{E70933EC-7E1B-466A-A186-4C74E954863D}" presName="hierChild3" presStyleCnt="0"/>
      <dgm:spPr/>
    </dgm:pt>
    <dgm:pt modelId="{30923793-8BBA-4669-814F-83536F03BB8B}" type="pres">
      <dgm:prSet presAssocID="{F615B539-3F0C-4638-8B1F-B6C54E00AAE5}" presName="Name25" presStyleLbl="parChTrans1D3" presStyleIdx="5" presStyleCnt="8"/>
      <dgm:spPr/>
      <dgm:t>
        <a:bodyPr/>
        <a:lstStyle/>
        <a:p>
          <a:endParaRPr lang="es-CO"/>
        </a:p>
      </dgm:t>
    </dgm:pt>
    <dgm:pt modelId="{DB4CC1C6-652F-4D78-82C4-BD750B7031E4}" type="pres">
      <dgm:prSet presAssocID="{F615B539-3F0C-4638-8B1F-B6C54E00AAE5}" presName="connTx" presStyleLbl="parChTrans1D3" presStyleIdx="5" presStyleCnt="8"/>
      <dgm:spPr/>
      <dgm:t>
        <a:bodyPr/>
        <a:lstStyle/>
        <a:p>
          <a:endParaRPr lang="es-CO"/>
        </a:p>
      </dgm:t>
    </dgm:pt>
    <dgm:pt modelId="{8FAAA8E1-3E5E-4A4E-B187-AAF16AA28C5D}" type="pres">
      <dgm:prSet presAssocID="{FE699C9F-F598-4A45-BFC8-FB9C5B887A91}" presName="Name30" presStyleCnt="0"/>
      <dgm:spPr/>
      <dgm:t>
        <a:bodyPr/>
        <a:lstStyle/>
        <a:p>
          <a:endParaRPr lang="es-CO"/>
        </a:p>
      </dgm:t>
    </dgm:pt>
    <dgm:pt modelId="{97CD3721-B517-4C1C-AE18-B729E94D7DDE}" type="pres">
      <dgm:prSet presAssocID="{FE699C9F-F598-4A45-BFC8-FB9C5B887A91}" presName="level2Shape" presStyleLbl="node3" presStyleIdx="5" presStyleCnt="8"/>
      <dgm:spPr/>
      <dgm:t>
        <a:bodyPr/>
        <a:lstStyle/>
        <a:p>
          <a:endParaRPr lang="es-CO"/>
        </a:p>
      </dgm:t>
    </dgm:pt>
    <dgm:pt modelId="{8BB6FF9B-CDD3-41DB-83A8-BFB5FAEC8DF3}" type="pres">
      <dgm:prSet presAssocID="{FE699C9F-F598-4A45-BFC8-FB9C5B887A91}" presName="hierChild3" presStyleCnt="0"/>
      <dgm:spPr/>
      <dgm:t>
        <a:bodyPr/>
        <a:lstStyle/>
        <a:p>
          <a:endParaRPr lang="es-CO"/>
        </a:p>
      </dgm:t>
    </dgm:pt>
    <dgm:pt modelId="{B5E7EB64-D7F3-4A72-89CC-C30133016922}" type="pres">
      <dgm:prSet presAssocID="{5ACDEA13-5384-4587-9436-43E06D0E4E53}" presName="Name25" presStyleLbl="parChTrans1D2" presStyleIdx="3" presStyleCnt="4"/>
      <dgm:spPr/>
      <dgm:t>
        <a:bodyPr/>
        <a:lstStyle/>
        <a:p>
          <a:endParaRPr lang="es-CO"/>
        </a:p>
      </dgm:t>
    </dgm:pt>
    <dgm:pt modelId="{422D46C1-A224-4B23-BF27-831E18F82220}" type="pres">
      <dgm:prSet presAssocID="{5ACDEA13-5384-4587-9436-43E06D0E4E53}" presName="connTx" presStyleLbl="parChTrans1D2" presStyleIdx="3" presStyleCnt="4"/>
      <dgm:spPr/>
      <dgm:t>
        <a:bodyPr/>
        <a:lstStyle/>
        <a:p>
          <a:endParaRPr lang="es-CO"/>
        </a:p>
      </dgm:t>
    </dgm:pt>
    <dgm:pt modelId="{0D6022C2-8F1E-42DD-AAE2-102474ECC846}" type="pres">
      <dgm:prSet presAssocID="{36E9C37F-C263-4C65-9D42-9EC3F93DB933}" presName="Name30" presStyleCnt="0"/>
      <dgm:spPr/>
      <dgm:t>
        <a:bodyPr/>
        <a:lstStyle/>
        <a:p>
          <a:endParaRPr lang="es-CO"/>
        </a:p>
      </dgm:t>
    </dgm:pt>
    <dgm:pt modelId="{3A3C94AA-6447-45E9-9863-DDB1E6261C06}" type="pres">
      <dgm:prSet presAssocID="{36E9C37F-C263-4C65-9D42-9EC3F93DB933}" presName="level2Shape" presStyleLbl="node2" presStyleIdx="3" presStyleCnt="4" custScaleY="239887"/>
      <dgm:spPr/>
      <dgm:t>
        <a:bodyPr/>
        <a:lstStyle/>
        <a:p>
          <a:endParaRPr lang="es-CO"/>
        </a:p>
      </dgm:t>
    </dgm:pt>
    <dgm:pt modelId="{C4303DFB-BAF2-4E16-B9B5-AE1DA0343106}" type="pres">
      <dgm:prSet presAssocID="{36E9C37F-C263-4C65-9D42-9EC3F93DB933}" presName="hierChild3" presStyleCnt="0"/>
      <dgm:spPr/>
      <dgm:t>
        <a:bodyPr/>
        <a:lstStyle/>
        <a:p>
          <a:endParaRPr lang="es-CO"/>
        </a:p>
      </dgm:t>
    </dgm:pt>
    <dgm:pt modelId="{A8C9A2B1-224A-4886-BA28-38CD51F0BF4F}" type="pres">
      <dgm:prSet presAssocID="{4D2AB6BA-5120-4F91-8E61-9DFB1E1BC85D}" presName="Name25" presStyleLbl="parChTrans1D3" presStyleIdx="6" presStyleCnt="8"/>
      <dgm:spPr/>
      <dgm:t>
        <a:bodyPr/>
        <a:lstStyle/>
        <a:p>
          <a:endParaRPr lang="es-CO"/>
        </a:p>
      </dgm:t>
    </dgm:pt>
    <dgm:pt modelId="{25920FE0-1B21-4595-9D34-BD18D1D7ADF7}" type="pres">
      <dgm:prSet presAssocID="{4D2AB6BA-5120-4F91-8E61-9DFB1E1BC85D}" presName="connTx" presStyleLbl="parChTrans1D3" presStyleIdx="6" presStyleCnt="8"/>
      <dgm:spPr/>
      <dgm:t>
        <a:bodyPr/>
        <a:lstStyle/>
        <a:p>
          <a:endParaRPr lang="es-CO"/>
        </a:p>
      </dgm:t>
    </dgm:pt>
    <dgm:pt modelId="{BEF64E85-DE09-4299-8181-BEBDE0056563}" type="pres">
      <dgm:prSet presAssocID="{A39D9154-DFB1-4B5C-AEAE-524551FD37F6}" presName="Name30" presStyleCnt="0"/>
      <dgm:spPr/>
      <dgm:t>
        <a:bodyPr/>
        <a:lstStyle/>
        <a:p>
          <a:endParaRPr lang="es-CO"/>
        </a:p>
      </dgm:t>
    </dgm:pt>
    <dgm:pt modelId="{B7902D95-39EB-4F01-A211-301562135450}" type="pres">
      <dgm:prSet presAssocID="{A39D9154-DFB1-4B5C-AEAE-524551FD37F6}" presName="level2Shape" presStyleLbl="node3" presStyleIdx="6" presStyleCnt="8" custScaleX="87083" custScaleY="200526"/>
      <dgm:spPr/>
      <dgm:t>
        <a:bodyPr/>
        <a:lstStyle/>
        <a:p>
          <a:endParaRPr lang="es-CO"/>
        </a:p>
      </dgm:t>
    </dgm:pt>
    <dgm:pt modelId="{2E665BCA-F56E-407C-ABEE-7EAC5629814C}" type="pres">
      <dgm:prSet presAssocID="{A39D9154-DFB1-4B5C-AEAE-524551FD37F6}" presName="hierChild3" presStyleCnt="0"/>
      <dgm:spPr/>
      <dgm:t>
        <a:bodyPr/>
        <a:lstStyle/>
        <a:p>
          <a:endParaRPr lang="es-CO"/>
        </a:p>
      </dgm:t>
    </dgm:pt>
    <dgm:pt modelId="{51084CA9-DA62-4BB3-AD3F-A26DD5239805}" type="pres">
      <dgm:prSet presAssocID="{D5D38876-0633-4C57-8D32-78991D021E80}" presName="Name25" presStyleLbl="parChTrans1D4" presStyleIdx="9" presStyleCnt="14"/>
      <dgm:spPr/>
      <dgm:t>
        <a:bodyPr/>
        <a:lstStyle/>
        <a:p>
          <a:endParaRPr lang="es-CO"/>
        </a:p>
      </dgm:t>
    </dgm:pt>
    <dgm:pt modelId="{D7D5D513-413B-48DF-A9EA-E3F76C744A36}" type="pres">
      <dgm:prSet presAssocID="{D5D38876-0633-4C57-8D32-78991D021E80}" presName="connTx" presStyleLbl="parChTrans1D4" presStyleIdx="9" presStyleCnt="14"/>
      <dgm:spPr/>
      <dgm:t>
        <a:bodyPr/>
        <a:lstStyle/>
        <a:p>
          <a:endParaRPr lang="es-CO"/>
        </a:p>
      </dgm:t>
    </dgm:pt>
    <dgm:pt modelId="{110196B2-5755-45CA-BB7A-9D4CEC0C1BEE}" type="pres">
      <dgm:prSet presAssocID="{CF31A5D9-D75B-42C7-89FF-55B8999146B3}" presName="Name30" presStyleCnt="0"/>
      <dgm:spPr/>
    </dgm:pt>
    <dgm:pt modelId="{60A4A881-9FAE-4F5B-AE67-E936660E642B}" type="pres">
      <dgm:prSet presAssocID="{CF31A5D9-D75B-42C7-89FF-55B8999146B3}" presName="level2Shape" presStyleLbl="node4" presStyleIdx="9" presStyleCnt="14"/>
      <dgm:spPr/>
      <dgm:t>
        <a:bodyPr/>
        <a:lstStyle/>
        <a:p>
          <a:endParaRPr lang="es-CO"/>
        </a:p>
      </dgm:t>
    </dgm:pt>
    <dgm:pt modelId="{971E1A74-0F84-40FD-B982-719CEE610C58}" type="pres">
      <dgm:prSet presAssocID="{CF31A5D9-D75B-42C7-89FF-55B8999146B3}" presName="hierChild3" presStyleCnt="0"/>
      <dgm:spPr/>
    </dgm:pt>
    <dgm:pt modelId="{9B214FA3-FC8C-400C-90B3-FCC65F20C9B5}" type="pres">
      <dgm:prSet presAssocID="{1168A1AD-28F2-4806-B9E2-E1AC9CBB5F0E}" presName="Name25" presStyleLbl="parChTrans1D4" presStyleIdx="10" presStyleCnt="14"/>
      <dgm:spPr/>
      <dgm:t>
        <a:bodyPr/>
        <a:lstStyle/>
        <a:p>
          <a:endParaRPr lang="es-CO"/>
        </a:p>
      </dgm:t>
    </dgm:pt>
    <dgm:pt modelId="{0A599B3A-23FE-4999-B641-F3E23198C319}" type="pres">
      <dgm:prSet presAssocID="{1168A1AD-28F2-4806-B9E2-E1AC9CBB5F0E}" presName="connTx" presStyleLbl="parChTrans1D4" presStyleIdx="10" presStyleCnt="14"/>
      <dgm:spPr/>
      <dgm:t>
        <a:bodyPr/>
        <a:lstStyle/>
        <a:p>
          <a:endParaRPr lang="es-CO"/>
        </a:p>
      </dgm:t>
    </dgm:pt>
    <dgm:pt modelId="{3EB449C5-E485-47E2-9B64-5ABB1F6464AE}" type="pres">
      <dgm:prSet presAssocID="{367D7386-AD29-4C36-A7E6-012C735E6E02}" presName="Name30" presStyleCnt="0"/>
      <dgm:spPr/>
    </dgm:pt>
    <dgm:pt modelId="{A826CC26-BFB7-4818-8ED2-2CB95D6D7567}" type="pres">
      <dgm:prSet presAssocID="{367D7386-AD29-4C36-A7E6-012C735E6E02}" presName="level2Shape" presStyleLbl="node4" presStyleIdx="10" presStyleCnt="14"/>
      <dgm:spPr/>
      <dgm:t>
        <a:bodyPr/>
        <a:lstStyle/>
        <a:p>
          <a:endParaRPr lang="es-CO"/>
        </a:p>
      </dgm:t>
    </dgm:pt>
    <dgm:pt modelId="{9F2314FF-62D1-4741-8E48-2C8AC946A2DB}" type="pres">
      <dgm:prSet presAssocID="{367D7386-AD29-4C36-A7E6-012C735E6E02}" presName="hierChild3" presStyleCnt="0"/>
      <dgm:spPr/>
    </dgm:pt>
    <dgm:pt modelId="{FEF37C31-5BC6-4E8D-9CFD-E542C0763DD3}" type="pres">
      <dgm:prSet presAssocID="{1154F94F-8F7E-4FF5-9666-A9EB11545AB7}" presName="Name25" presStyleLbl="parChTrans1D4" presStyleIdx="11" presStyleCnt="14"/>
      <dgm:spPr/>
      <dgm:t>
        <a:bodyPr/>
        <a:lstStyle/>
        <a:p>
          <a:endParaRPr lang="es-CO"/>
        </a:p>
      </dgm:t>
    </dgm:pt>
    <dgm:pt modelId="{0882EC4E-CBB2-492F-BC85-ED7FBB1CD1C5}" type="pres">
      <dgm:prSet presAssocID="{1154F94F-8F7E-4FF5-9666-A9EB11545AB7}" presName="connTx" presStyleLbl="parChTrans1D4" presStyleIdx="11" presStyleCnt="14"/>
      <dgm:spPr/>
      <dgm:t>
        <a:bodyPr/>
        <a:lstStyle/>
        <a:p>
          <a:endParaRPr lang="es-CO"/>
        </a:p>
      </dgm:t>
    </dgm:pt>
    <dgm:pt modelId="{79FE7B6D-88A2-4292-B8B3-9E4D1F20366B}" type="pres">
      <dgm:prSet presAssocID="{3D01665E-A486-4F9D-B02F-8264F4A15404}" presName="Name30" presStyleCnt="0"/>
      <dgm:spPr/>
    </dgm:pt>
    <dgm:pt modelId="{1A489968-C14F-430E-913F-1FB9A91162EC}" type="pres">
      <dgm:prSet presAssocID="{3D01665E-A486-4F9D-B02F-8264F4A15404}" presName="level2Shape" presStyleLbl="node4" presStyleIdx="11" presStyleCnt="14"/>
      <dgm:spPr/>
      <dgm:t>
        <a:bodyPr/>
        <a:lstStyle/>
        <a:p>
          <a:endParaRPr lang="es-CO"/>
        </a:p>
      </dgm:t>
    </dgm:pt>
    <dgm:pt modelId="{A2457B44-A1D5-4F72-8477-1CCC160D98CF}" type="pres">
      <dgm:prSet presAssocID="{3D01665E-A486-4F9D-B02F-8264F4A15404}" presName="hierChild3" presStyleCnt="0"/>
      <dgm:spPr/>
    </dgm:pt>
    <dgm:pt modelId="{41EE3C93-2A73-4EEE-B3BE-E20A3D3AC1AC}" type="pres">
      <dgm:prSet presAssocID="{1E242236-D218-403E-BB64-EAD7AD9FD8FE}" presName="Name25" presStyleLbl="parChTrans1D3" presStyleIdx="7" presStyleCnt="8"/>
      <dgm:spPr/>
      <dgm:t>
        <a:bodyPr/>
        <a:lstStyle/>
        <a:p>
          <a:endParaRPr lang="es-CO"/>
        </a:p>
      </dgm:t>
    </dgm:pt>
    <dgm:pt modelId="{42A8CFDA-46B0-4D97-8203-737A57F94285}" type="pres">
      <dgm:prSet presAssocID="{1E242236-D218-403E-BB64-EAD7AD9FD8FE}" presName="connTx" presStyleLbl="parChTrans1D3" presStyleIdx="7" presStyleCnt="8"/>
      <dgm:spPr/>
      <dgm:t>
        <a:bodyPr/>
        <a:lstStyle/>
        <a:p>
          <a:endParaRPr lang="es-CO"/>
        </a:p>
      </dgm:t>
    </dgm:pt>
    <dgm:pt modelId="{E259F6DB-3F88-47F7-912C-F8DCC8936089}" type="pres">
      <dgm:prSet presAssocID="{0CA8C89F-074D-48E1-BD1E-3A7C7E0AEB16}" presName="Name30" presStyleCnt="0"/>
      <dgm:spPr/>
      <dgm:t>
        <a:bodyPr/>
        <a:lstStyle/>
        <a:p>
          <a:endParaRPr lang="es-CO"/>
        </a:p>
      </dgm:t>
    </dgm:pt>
    <dgm:pt modelId="{BA2378BB-C8D8-441E-88EC-38EFFCAFA4C4}" type="pres">
      <dgm:prSet presAssocID="{0CA8C89F-074D-48E1-BD1E-3A7C7E0AEB16}" presName="level2Shape" presStyleLbl="node3" presStyleIdx="7" presStyleCnt="8"/>
      <dgm:spPr/>
      <dgm:t>
        <a:bodyPr/>
        <a:lstStyle/>
        <a:p>
          <a:endParaRPr lang="es-CO"/>
        </a:p>
      </dgm:t>
    </dgm:pt>
    <dgm:pt modelId="{1CEABD91-E09D-430F-AA23-89F95F9198C4}" type="pres">
      <dgm:prSet presAssocID="{0CA8C89F-074D-48E1-BD1E-3A7C7E0AEB16}" presName="hierChild3" presStyleCnt="0"/>
      <dgm:spPr/>
      <dgm:t>
        <a:bodyPr/>
        <a:lstStyle/>
        <a:p>
          <a:endParaRPr lang="es-CO"/>
        </a:p>
      </dgm:t>
    </dgm:pt>
    <dgm:pt modelId="{2645FC0A-A2C7-404E-9599-3296D2393D68}" type="pres">
      <dgm:prSet presAssocID="{71037C98-D9AC-439E-8197-E02065DC9B9C}" presName="Name25" presStyleLbl="parChTrans1D4" presStyleIdx="12" presStyleCnt="14"/>
      <dgm:spPr/>
      <dgm:t>
        <a:bodyPr/>
        <a:lstStyle/>
        <a:p>
          <a:endParaRPr lang="es-CO"/>
        </a:p>
      </dgm:t>
    </dgm:pt>
    <dgm:pt modelId="{ECF5568B-E197-4325-968C-30221CD00B1D}" type="pres">
      <dgm:prSet presAssocID="{71037C98-D9AC-439E-8197-E02065DC9B9C}" presName="connTx" presStyleLbl="parChTrans1D4" presStyleIdx="12" presStyleCnt="14"/>
      <dgm:spPr/>
      <dgm:t>
        <a:bodyPr/>
        <a:lstStyle/>
        <a:p>
          <a:endParaRPr lang="es-CO"/>
        </a:p>
      </dgm:t>
    </dgm:pt>
    <dgm:pt modelId="{2A65EB58-CBDE-4D83-BB8B-418AA8561422}" type="pres">
      <dgm:prSet presAssocID="{34DAF9AB-CB03-407C-B15B-7CD2E120D5ED}" presName="Name30" presStyleCnt="0"/>
      <dgm:spPr/>
    </dgm:pt>
    <dgm:pt modelId="{65DB03D5-F4F5-4311-A505-52EB1FA73878}" type="pres">
      <dgm:prSet presAssocID="{34DAF9AB-CB03-407C-B15B-7CD2E120D5ED}" presName="level2Shape" presStyleLbl="node4" presStyleIdx="12" presStyleCnt="14"/>
      <dgm:spPr/>
      <dgm:t>
        <a:bodyPr/>
        <a:lstStyle/>
        <a:p>
          <a:endParaRPr lang="es-CO"/>
        </a:p>
      </dgm:t>
    </dgm:pt>
    <dgm:pt modelId="{D715F903-4AAD-4B7B-BDCB-80C7B3F0FE4B}" type="pres">
      <dgm:prSet presAssocID="{34DAF9AB-CB03-407C-B15B-7CD2E120D5ED}" presName="hierChild3" presStyleCnt="0"/>
      <dgm:spPr/>
    </dgm:pt>
    <dgm:pt modelId="{73A9E784-31A8-4123-AD54-7358AF46F03D}" type="pres">
      <dgm:prSet presAssocID="{3AA3410A-BB90-4A33-BC9F-BB46F325454F}" presName="Name25" presStyleLbl="parChTrans1D4" presStyleIdx="13" presStyleCnt="14"/>
      <dgm:spPr/>
      <dgm:t>
        <a:bodyPr/>
        <a:lstStyle/>
        <a:p>
          <a:endParaRPr lang="es-CO"/>
        </a:p>
      </dgm:t>
    </dgm:pt>
    <dgm:pt modelId="{8288757A-D4BD-4E73-8A30-1C3746420F3F}" type="pres">
      <dgm:prSet presAssocID="{3AA3410A-BB90-4A33-BC9F-BB46F325454F}" presName="connTx" presStyleLbl="parChTrans1D4" presStyleIdx="13" presStyleCnt="14"/>
      <dgm:spPr/>
      <dgm:t>
        <a:bodyPr/>
        <a:lstStyle/>
        <a:p>
          <a:endParaRPr lang="es-CO"/>
        </a:p>
      </dgm:t>
    </dgm:pt>
    <dgm:pt modelId="{5C8A0517-29D4-4AB2-A443-E0A7CCA0B630}" type="pres">
      <dgm:prSet presAssocID="{47A18F6B-DEBF-4650-A1C1-F5AB69DAF97F}" presName="Name30" presStyleCnt="0"/>
      <dgm:spPr/>
    </dgm:pt>
    <dgm:pt modelId="{5146A447-44C2-4451-97F6-A9E3BA457F0D}" type="pres">
      <dgm:prSet presAssocID="{47A18F6B-DEBF-4650-A1C1-F5AB69DAF97F}" presName="level2Shape" presStyleLbl="node4" presStyleIdx="13" presStyleCnt="14"/>
      <dgm:spPr/>
      <dgm:t>
        <a:bodyPr/>
        <a:lstStyle/>
        <a:p>
          <a:endParaRPr lang="es-CO"/>
        </a:p>
      </dgm:t>
    </dgm:pt>
    <dgm:pt modelId="{D42BE4A9-6558-4C0C-A449-9BFB2B436288}" type="pres">
      <dgm:prSet presAssocID="{47A18F6B-DEBF-4650-A1C1-F5AB69DAF97F}" presName="hierChild3" presStyleCnt="0"/>
      <dgm:spPr/>
    </dgm:pt>
    <dgm:pt modelId="{DE623DA7-1A2D-40F5-A1CB-C1FACE7430D2}" type="pres">
      <dgm:prSet presAssocID="{8396C36B-F1C2-436B-BF9E-884517FBDBDE}" presName="bgShapesFlow" presStyleCnt="0"/>
      <dgm:spPr/>
      <dgm:t>
        <a:bodyPr/>
        <a:lstStyle/>
        <a:p>
          <a:endParaRPr lang="es-CO"/>
        </a:p>
      </dgm:t>
    </dgm:pt>
  </dgm:ptLst>
  <dgm:cxnLst>
    <dgm:cxn modelId="{A66F7201-9C59-4A65-890A-530F50E3D375}" type="presOf" srcId="{A88C8141-CD86-411E-B510-9881D3EE979A}" destId="{58EC9608-57A0-4770-AE52-F457D0A8A257}" srcOrd="1" destOrd="0" presId="urn:microsoft.com/office/officeart/2005/8/layout/hierarchy5"/>
    <dgm:cxn modelId="{FBE4229A-AC1F-4C79-9AD7-9D7003F3B861}" srcId="{368C812E-6D3A-413E-A645-4BD51F3D7E6E}" destId="{3D330BBC-65EB-410D-A01E-737C65226B02}" srcOrd="2" destOrd="0" parTransId="{5EE39CAD-C075-4561-ABD4-3BD20651C9AD}" sibTransId="{88209611-4669-427A-9EB8-3ABDA196C41D}"/>
    <dgm:cxn modelId="{9AC851C2-4C99-4127-8634-670C2AA47B71}" srcId="{837CC673-DA2B-403B-A406-55A987447C08}" destId="{A83C29AF-8FA1-4340-BFD1-61A7B7344616}" srcOrd="0" destOrd="0" parTransId="{F7F0545C-4325-490D-BC68-3FF78023C818}" sibTransId="{53117227-0BF0-4BF6-93EB-3401D5AB20C0}"/>
    <dgm:cxn modelId="{E7415DA6-5E93-46B5-B00B-7396E4F2B834}" type="presOf" srcId="{4D2AB6BA-5120-4F91-8E61-9DFB1E1BC85D}" destId="{A8C9A2B1-224A-4886-BA28-38CD51F0BF4F}" srcOrd="0" destOrd="0" presId="urn:microsoft.com/office/officeart/2005/8/layout/hierarchy5"/>
    <dgm:cxn modelId="{39C6C7F5-6A15-4543-BB11-C470BBF37C1C}" type="presOf" srcId="{F7F0545C-4325-490D-BC68-3FF78023C818}" destId="{498ACFF7-F921-4640-BDBD-5352236CBB4C}" srcOrd="1" destOrd="0" presId="urn:microsoft.com/office/officeart/2005/8/layout/hierarchy5"/>
    <dgm:cxn modelId="{1D2FD2C2-2358-4977-AB88-709329C59AB0}" srcId="{A83C29AF-8FA1-4340-BFD1-61A7B7344616}" destId="{634301F7-D8EF-497A-A72C-DE2A50390E26}" srcOrd="1" destOrd="0" parTransId="{6C8773CB-972A-416C-A69F-F4C3F6668C34}" sibTransId="{2DBC9C71-56D4-49B3-A9E6-CC43AE19F0D0}"/>
    <dgm:cxn modelId="{A224146E-36C6-4C8C-BFC8-34AE4D52015B}" type="presOf" srcId="{CE6AF591-4173-4494-81E3-455EC190E678}" destId="{14DB3B3A-CD32-40D6-8FBA-7C1AAD43ED59}" srcOrd="0" destOrd="0" presId="urn:microsoft.com/office/officeart/2005/8/layout/hierarchy5"/>
    <dgm:cxn modelId="{006F11B1-B231-41D0-850C-E983BC1051A4}" type="presOf" srcId="{FE699C9F-F598-4A45-BFC8-FB9C5B887A91}" destId="{97CD3721-B517-4C1C-AE18-B729E94D7DDE}" srcOrd="0" destOrd="0" presId="urn:microsoft.com/office/officeart/2005/8/layout/hierarchy5"/>
    <dgm:cxn modelId="{47BCFC02-874F-4BFA-B62D-9720CEB40D0E}" srcId="{563F07F4-1DC8-4981-A0C9-73E96471FBAB}" destId="{530D1CF6-5895-4781-B1CA-1B3D33EFCC2F}" srcOrd="1" destOrd="0" parTransId="{EB17AF88-1539-43BE-9D7C-C3824AF025D0}" sibTransId="{9D5BDEB7-6771-4A25-B596-38524B1254D6}"/>
    <dgm:cxn modelId="{53E41897-F638-4393-B9E3-EA2EB0BF0FBB}" type="presOf" srcId="{1168A1AD-28F2-4806-B9E2-E1AC9CBB5F0E}" destId="{0A599B3A-23FE-4999-B641-F3E23198C319}" srcOrd="1" destOrd="0" presId="urn:microsoft.com/office/officeart/2005/8/layout/hierarchy5"/>
    <dgm:cxn modelId="{31556157-1349-426C-9C26-3D590D0CA5D8}" type="presOf" srcId="{3AA3410A-BB90-4A33-BC9F-BB46F325454F}" destId="{73A9E784-31A8-4123-AD54-7358AF46F03D}" srcOrd="0" destOrd="0" presId="urn:microsoft.com/office/officeart/2005/8/layout/hierarchy5"/>
    <dgm:cxn modelId="{8A8C2E8F-3E55-4306-8185-5AC011404408}" type="presOf" srcId="{71037C98-D9AC-439E-8197-E02065DC9B9C}" destId="{ECF5568B-E197-4325-968C-30221CD00B1D}" srcOrd="1" destOrd="0" presId="urn:microsoft.com/office/officeart/2005/8/layout/hierarchy5"/>
    <dgm:cxn modelId="{FF817110-3BFB-4603-B995-713EECE9474A}" type="presOf" srcId="{367D7386-AD29-4C36-A7E6-012C735E6E02}" destId="{A826CC26-BFB7-4818-8ED2-2CB95D6D7567}" srcOrd="0" destOrd="0" presId="urn:microsoft.com/office/officeart/2005/8/layout/hierarchy5"/>
    <dgm:cxn modelId="{A4E38B1D-6F0A-4D4E-BD13-4D077D47E8EA}" type="presOf" srcId="{9A7B8C1A-4229-4E32-93D8-B25FBE7A9754}" destId="{386585F4-5040-4EB5-A990-97A4F27836DE}" srcOrd="1" destOrd="0" presId="urn:microsoft.com/office/officeart/2005/8/layout/hierarchy5"/>
    <dgm:cxn modelId="{1D597681-4399-4CAA-BA7C-8B880AB6CC59}" type="presOf" srcId="{B6B02431-11F7-468B-82F4-8F19C3D1C280}" destId="{423869CF-208D-4E0B-8868-077A222704C5}" srcOrd="0" destOrd="0" presId="urn:microsoft.com/office/officeart/2005/8/layout/hierarchy5"/>
    <dgm:cxn modelId="{0B417EB5-013B-4C0E-9968-2371AF34BEFA}" type="presOf" srcId="{A96B4819-88CD-42CB-814B-38C5F5C48D2C}" destId="{4F8E82C2-69D1-4103-94AC-30B2871C36E6}" srcOrd="0" destOrd="0" presId="urn:microsoft.com/office/officeart/2005/8/layout/hierarchy5"/>
    <dgm:cxn modelId="{C5FCF324-1844-482C-9879-90E3FECA0AF1}" type="presOf" srcId="{634301F7-D8EF-497A-A72C-DE2A50390E26}" destId="{A1706120-4C9E-4AC3-9C51-C48ECAA9FBB6}" srcOrd="0" destOrd="0" presId="urn:microsoft.com/office/officeart/2005/8/layout/hierarchy5"/>
    <dgm:cxn modelId="{6D900382-1C2D-48EA-A2B8-E06445F50D0E}" type="presOf" srcId="{ABC7F952-A81F-4750-8748-DEB7F90B9FE8}" destId="{5728D85D-F7A1-4BA2-B285-77A51A8AC413}" srcOrd="0" destOrd="0" presId="urn:microsoft.com/office/officeart/2005/8/layout/hierarchy5"/>
    <dgm:cxn modelId="{89D27E8F-DF2D-41C5-B09C-11BAE056F43D}" type="presOf" srcId="{1154F94F-8F7E-4FF5-9666-A9EB11545AB7}" destId="{0882EC4E-CBB2-492F-BC85-ED7FBB1CD1C5}" srcOrd="1" destOrd="0" presId="urn:microsoft.com/office/officeart/2005/8/layout/hierarchy5"/>
    <dgm:cxn modelId="{5DC93EA6-11D9-4B71-96A4-B24B08BD2496}" type="presOf" srcId="{3D01665E-A486-4F9D-B02F-8264F4A15404}" destId="{1A489968-C14F-430E-913F-1FB9A91162EC}" srcOrd="0" destOrd="0" presId="urn:microsoft.com/office/officeart/2005/8/layout/hierarchy5"/>
    <dgm:cxn modelId="{EEC82026-E361-4CEA-A6AE-29BE56D9BC1F}" type="presOf" srcId="{D450D7E2-1B60-4B18-AF42-6E2B10EB7EDA}" destId="{E6B38810-FD9F-4BAA-9C44-BD49BDE6B939}" srcOrd="0" destOrd="0" presId="urn:microsoft.com/office/officeart/2005/8/layout/hierarchy5"/>
    <dgm:cxn modelId="{46128EC2-7A0D-48D8-B19D-AA0A8F0F0BB1}" srcId="{C41DB2BD-49D8-4906-81A5-F788D65C1A6A}" destId="{E70933EC-7E1B-466A-A186-4C74E954863D}" srcOrd="0" destOrd="0" parTransId="{5D41E502-0931-4C66-8766-CC0A388EF465}" sibTransId="{3AB2DD5D-CDF5-47EA-991D-F2F58DE008EA}"/>
    <dgm:cxn modelId="{E044CED3-84F9-4C44-986F-53F86491F7F0}" type="presOf" srcId="{00E2C511-1318-4D48-8FC0-1F07D0096938}" destId="{82BB55CE-8256-4822-88DA-00DA641DE6F6}" srcOrd="0" destOrd="0" presId="urn:microsoft.com/office/officeart/2005/8/layout/hierarchy5"/>
    <dgm:cxn modelId="{A3C69955-8461-46FC-9604-6E6D38960028}" type="presOf" srcId="{71037C98-D9AC-439E-8197-E02065DC9B9C}" destId="{2645FC0A-A2C7-404E-9599-3296D2393D68}" srcOrd="0" destOrd="0" presId="urn:microsoft.com/office/officeart/2005/8/layout/hierarchy5"/>
    <dgm:cxn modelId="{0BB3DC97-3B9C-45C6-9C64-551F902B1ACB}" type="presOf" srcId="{36E9C37F-C263-4C65-9D42-9EC3F93DB933}" destId="{3A3C94AA-6447-45E9-9863-DDB1E6261C06}" srcOrd="0" destOrd="0" presId="urn:microsoft.com/office/officeart/2005/8/layout/hierarchy5"/>
    <dgm:cxn modelId="{E762938E-8E53-4A97-BA55-207A73E2B8EA}" type="presOf" srcId="{15F94D70-88F2-4504-A475-37C6D57C7157}" destId="{7133B532-F486-45E3-8E4B-F9E384201BD3}" srcOrd="1" destOrd="0" presId="urn:microsoft.com/office/officeart/2005/8/layout/hierarchy5"/>
    <dgm:cxn modelId="{59C78197-D9D8-46C3-87EB-4A990EB1C28A}" type="presOf" srcId="{5EE39CAD-C075-4561-ABD4-3BD20651C9AD}" destId="{A0E3F001-4299-438A-BF3D-306A94E72929}" srcOrd="1" destOrd="0" presId="urn:microsoft.com/office/officeart/2005/8/layout/hierarchy5"/>
    <dgm:cxn modelId="{94242352-685D-45CD-91B1-45936BFD4C78}" type="presOf" srcId="{63CD05E3-3ECA-40B3-951F-84AA19E72C8C}" destId="{E46ABD28-535F-4E63-8F8D-6E6D8A75A464}" srcOrd="0" destOrd="0" presId="urn:microsoft.com/office/officeart/2005/8/layout/hierarchy5"/>
    <dgm:cxn modelId="{C3EF7707-6EA8-46BB-9AD2-64AA399A6CAD}" srcId="{0CA8C89F-074D-48E1-BD1E-3A7C7E0AEB16}" destId="{34DAF9AB-CB03-407C-B15B-7CD2E120D5ED}" srcOrd="0" destOrd="0" parTransId="{71037C98-D9AC-439E-8197-E02065DC9B9C}" sibTransId="{5A202297-973B-4BC4-AE5E-2BE37B807B1E}"/>
    <dgm:cxn modelId="{9359032F-EF3E-4C7F-B62E-759E7AD296C4}" type="presOf" srcId="{A88C8141-CD86-411E-B510-9881D3EE979A}" destId="{6A9FC7DF-6541-4D82-ABA8-3F6DFA1FFBF9}" srcOrd="0" destOrd="0" presId="urn:microsoft.com/office/officeart/2005/8/layout/hierarchy5"/>
    <dgm:cxn modelId="{CD0B4BA3-15BF-40E2-B102-C98F1610399B}" type="presOf" srcId="{EB17AF88-1539-43BE-9D7C-C3824AF025D0}" destId="{247BFC07-9BE3-4942-B0D3-4E99088707E5}" srcOrd="0" destOrd="0" presId="urn:microsoft.com/office/officeart/2005/8/layout/hierarchy5"/>
    <dgm:cxn modelId="{FCAAC8E7-6335-4988-B93A-B55D60FDE027}" type="presOf" srcId="{CBEC6A34-58A0-44D9-BD81-B92A0F3F2468}" destId="{01736653-62AD-4BF4-AD71-17C2B78375B7}" srcOrd="1" destOrd="0" presId="urn:microsoft.com/office/officeart/2005/8/layout/hierarchy5"/>
    <dgm:cxn modelId="{740D925C-7E30-41EC-8AB6-85F3337D3959}" srcId="{A39D9154-DFB1-4B5C-AEAE-524551FD37F6}" destId="{367D7386-AD29-4C36-A7E6-012C735E6E02}" srcOrd="1" destOrd="0" parTransId="{1168A1AD-28F2-4806-B9E2-E1AC9CBB5F0E}" sibTransId="{175A23A6-85C6-498D-95FE-D0F804CBA5A5}"/>
    <dgm:cxn modelId="{D36574E0-7AAE-4274-8655-0D6E532A2B25}" type="presOf" srcId="{6C8773CB-972A-416C-A69F-F4C3F6668C34}" destId="{BDE47A93-94FA-4D2E-A3AB-8ED5C68BC050}" srcOrd="1" destOrd="0" presId="urn:microsoft.com/office/officeart/2005/8/layout/hierarchy5"/>
    <dgm:cxn modelId="{0E14ABFA-707E-4271-90AA-97C619CE1622}" type="presOf" srcId="{63CD05E3-3ECA-40B3-951F-84AA19E72C8C}" destId="{B75F53FA-CA50-4420-8C94-8FDC834E5004}" srcOrd="1" destOrd="0" presId="urn:microsoft.com/office/officeart/2005/8/layout/hierarchy5"/>
    <dgm:cxn modelId="{73D403E9-B8D0-4E8F-B73A-F301206A413F}" type="presOf" srcId="{C41DB2BD-49D8-4906-81A5-F788D65C1A6A}" destId="{7E7E7F31-CF36-43C5-B1E0-D0BFBB8AA365}" srcOrd="0" destOrd="0" presId="urn:microsoft.com/office/officeart/2005/8/layout/hierarchy5"/>
    <dgm:cxn modelId="{679027F4-06B2-4305-9E1F-86429B784C72}" type="presOf" srcId="{5DA48E40-472C-4F5C-BE08-6365D979D035}" destId="{153B8A37-59AB-4A41-A3F3-885DF76DD57F}" srcOrd="1" destOrd="0" presId="urn:microsoft.com/office/officeart/2005/8/layout/hierarchy5"/>
    <dgm:cxn modelId="{1F607EDF-2081-48FD-9598-0477638B99F2}" type="presOf" srcId="{E70933EC-7E1B-466A-A186-4C74E954863D}" destId="{517244DD-5911-4FCC-9A95-CC984444066B}" srcOrd="0" destOrd="0" presId="urn:microsoft.com/office/officeart/2005/8/layout/hierarchy5"/>
    <dgm:cxn modelId="{4A3CA54B-8DDD-47E7-B7A4-CF0C5E54A852}" srcId="{530D1CF6-5895-4781-B1CA-1B3D33EFCC2F}" destId="{087802F8-CC87-4BDB-AB5F-23A6E60FF33D}" srcOrd="0" destOrd="0" parTransId="{63CD05E3-3ECA-40B3-951F-84AA19E72C8C}" sibTransId="{E90C7A12-7D2B-4ECB-BDC2-E11F8171FCB4}"/>
    <dgm:cxn modelId="{1CECAE7E-7C29-4C22-9C81-6B47CF4D51C3}" srcId="{A96B4819-88CD-42CB-814B-38C5F5C48D2C}" destId="{B6B02431-11F7-468B-82F4-8F19C3D1C280}" srcOrd="0" destOrd="0" parTransId="{D450D7E2-1B60-4B18-AF42-6E2B10EB7EDA}" sibTransId="{A3934D03-579A-45F5-96C9-CD77E0EAE692}"/>
    <dgm:cxn modelId="{85A4127E-E5BC-4BB8-BEFE-9C453DBE3070}" srcId="{36E9C37F-C263-4C65-9D42-9EC3F93DB933}" destId="{A39D9154-DFB1-4B5C-AEAE-524551FD37F6}" srcOrd="0" destOrd="0" parTransId="{4D2AB6BA-5120-4F91-8E61-9DFB1E1BC85D}" sibTransId="{7AEC8FB0-B7B6-48D9-B0C6-52C450A79DF1}"/>
    <dgm:cxn modelId="{7E531CDA-62F9-4A62-AC61-5E0286105CAA}" srcId="{A83C29AF-8FA1-4340-BFD1-61A7B7344616}" destId="{A96B4819-88CD-42CB-814B-38C5F5C48D2C}" srcOrd="0" destOrd="0" parTransId="{15F94D70-88F2-4504-A475-37C6D57C7157}" sibTransId="{F12473B2-89EE-4102-8BE3-66D54E99C6E3}"/>
    <dgm:cxn modelId="{0EBBFBD5-C860-4AAB-B7C1-9F3EE454FBDC}" type="presOf" srcId="{1168A1AD-28F2-4806-B9E2-E1AC9CBB5F0E}" destId="{9B214FA3-FC8C-400C-90B3-FCC65F20C9B5}" srcOrd="0" destOrd="0" presId="urn:microsoft.com/office/officeart/2005/8/layout/hierarchy5"/>
    <dgm:cxn modelId="{FE6986D5-6AF7-4B57-B62D-A285B1902E64}" type="presOf" srcId="{6B648175-3E35-44EC-83F8-02048066E80B}" destId="{F5D33882-921E-4E0A-BF71-E8F528B941BD}" srcOrd="0" destOrd="0" presId="urn:microsoft.com/office/officeart/2005/8/layout/hierarchy5"/>
    <dgm:cxn modelId="{A9221871-961C-4446-9B5E-815DBAA14302}" type="presOf" srcId="{63522E47-AE53-49A2-9CEE-96144CE1A59E}" destId="{95E234A7-FE15-434A-ACA8-9565FC695C33}" srcOrd="1" destOrd="0" presId="urn:microsoft.com/office/officeart/2005/8/layout/hierarchy5"/>
    <dgm:cxn modelId="{037B399A-1AD1-49B8-B73E-46E742DE6EB5}" type="presOf" srcId="{368C812E-6D3A-413E-A645-4BD51F3D7E6E}" destId="{8E2EC441-68F0-4CCD-8DC9-5E86B0D09E97}" srcOrd="0" destOrd="0" presId="urn:microsoft.com/office/officeart/2005/8/layout/hierarchy5"/>
    <dgm:cxn modelId="{522DE2AE-829D-460B-8C1A-60101A3D736D}" type="presOf" srcId="{0CA8C89F-074D-48E1-BD1E-3A7C7E0AEB16}" destId="{BA2378BB-C8D8-441E-88EC-38EFFCAFA4C4}" srcOrd="0" destOrd="0" presId="urn:microsoft.com/office/officeart/2005/8/layout/hierarchy5"/>
    <dgm:cxn modelId="{23F41756-62B5-4E6D-A9A6-E2D88EADC33F}" srcId="{A83C29AF-8FA1-4340-BFD1-61A7B7344616}" destId="{368C812E-6D3A-413E-A645-4BD51F3D7E6E}" srcOrd="2" destOrd="0" parTransId="{77B201E7-FBC3-4EBB-B644-D8AA84772856}" sibTransId="{5FD79EBC-0B4B-4E0F-A360-EFC823BC8A1D}"/>
    <dgm:cxn modelId="{FE711172-98E6-4FB0-87BE-FCEF7FEEF4BD}" srcId="{CE6AF591-4173-4494-81E3-455EC190E678}" destId="{FE699C9F-F598-4A45-BFC8-FB9C5B887A91}" srcOrd="1" destOrd="0" parTransId="{F615B539-3F0C-4638-8B1F-B6C54E00AAE5}" sibTransId="{8B9C5B6E-56D9-4E83-894E-018901B5F1A5}"/>
    <dgm:cxn modelId="{837B2167-1E45-4DBC-9322-3F554FC5C46E}" type="presOf" srcId="{5DA48E40-472C-4F5C-BE08-6365D979D035}" destId="{BA750C82-A5C0-4766-AB0F-2506B8BA190A}" srcOrd="0" destOrd="0" presId="urn:microsoft.com/office/officeart/2005/8/layout/hierarchy5"/>
    <dgm:cxn modelId="{CC628492-2268-49CC-9DCD-3D396D38FA8C}" srcId="{837CC673-DA2B-403B-A406-55A987447C08}" destId="{CE6AF591-4173-4494-81E3-455EC190E678}" srcOrd="2" destOrd="0" parTransId="{00E2C511-1318-4D48-8FC0-1F07D0096938}" sibTransId="{157C1BDE-C02A-4DFB-B528-50D41CBD0C6D}"/>
    <dgm:cxn modelId="{3A286E7F-30AD-40F4-9EB9-59918F27081B}" type="presOf" srcId="{6C8773CB-972A-416C-A69F-F4C3F6668C34}" destId="{DEEC17EB-DEB7-48E0-8FA8-6749347D537F}" srcOrd="0" destOrd="0" presId="urn:microsoft.com/office/officeart/2005/8/layout/hierarchy5"/>
    <dgm:cxn modelId="{8DB15507-BE66-4164-9572-FA5AEC92620A}" type="presOf" srcId="{530D1CF6-5895-4781-B1CA-1B3D33EFCC2F}" destId="{BDB5C3E4-0FE6-4D74-9AD3-060B4C84685D}" srcOrd="0" destOrd="0" presId="urn:microsoft.com/office/officeart/2005/8/layout/hierarchy5"/>
    <dgm:cxn modelId="{8D9849C0-930F-4E09-93F7-6C154C912B97}" srcId="{CE6AF591-4173-4494-81E3-455EC190E678}" destId="{C41DB2BD-49D8-4906-81A5-F788D65C1A6A}" srcOrd="0" destOrd="0" parTransId="{CBEC6A34-58A0-44D9-BD81-B92A0F3F2468}" sibTransId="{0CEDDDD9-F8B2-4D78-90DB-E9C6285794D5}"/>
    <dgm:cxn modelId="{C77BA00A-200E-496B-A45B-B157E1115CEF}" type="presOf" srcId="{5D41E502-0931-4C66-8766-CC0A388EF465}" destId="{3F5EB5D7-0045-408A-8B77-7CE4E776C96D}" srcOrd="0" destOrd="0" presId="urn:microsoft.com/office/officeart/2005/8/layout/hierarchy5"/>
    <dgm:cxn modelId="{7A8E7364-8B1A-4AC3-9D5F-D6D677BB7D43}" srcId="{0CA8C89F-074D-48E1-BD1E-3A7C7E0AEB16}" destId="{47A18F6B-DEBF-4650-A1C1-F5AB69DAF97F}" srcOrd="1" destOrd="0" parTransId="{3AA3410A-BB90-4A33-BC9F-BB46F325454F}" sibTransId="{2370316F-3D6C-4B18-90F5-D0228465E957}"/>
    <dgm:cxn modelId="{1D50848A-8AAC-41F6-AFDE-65D95A7C31C9}" type="presOf" srcId="{563F07F4-1DC8-4981-A0C9-73E96471FBAB}" destId="{326AE0BF-C1D7-4209-85B7-32DBB58F841E}" srcOrd="0" destOrd="0" presId="urn:microsoft.com/office/officeart/2005/8/layout/hierarchy5"/>
    <dgm:cxn modelId="{DCAC1C56-CA85-4B5E-A05E-1951B958A21B}" srcId="{837CC673-DA2B-403B-A406-55A987447C08}" destId="{36E9C37F-C263-4C65-9D42-9EC3F93DB933}" srcOrd="3" destOrd="0" parTransId="{5ACDEA13-5384-4587-9436-43E06D0E4E53}" sibTransId="{261970B1-4CDF-41E4-8D57-279D541298B3}"/>
    <dgm:cxn modelId="{9C9ADB35-C4AE-4328-8AEA-FCBF479D52C7}" type="presOf" srcId="{A83C29AF-8FA1-4340-BFD1-61A7B7344616}" destId="{FEE891CD-ABDC-48B3-81C1-A5699B3C4F5A}" srcOrd="0" destOrd="0" presId="urn:microsoft.com/office/officeart/2005/8/layout/hierarchy5"/>
    <dgm:cxn modelId="{46B28659-CC00-41C2-8829-17CBB79999F0}" type="presOf" srcId="{0F633D71-4DBF-43B2-AABC-7907984C54D1}" destId="{C363A321-D190-4B12-848B-5C05CB6370AD}" srcOrd="0" destOrd="0" presId="urn:microsoft.com/office/officeart/2005/8/layout/hierarchy5"/>
    <dgm:cxn modelId="{585B8AF5-5BD0-46AD-A3D3-058C9E3E5BD6}" type="presOf" srcId="{1154F94F-8F7E-4FF5-9666-A9EB11545AB7}" destId="{FEF37C31-5BC6-4E8D-9CFD-E542C0763DD3}" srcOrd="0" destOrd="0" presId="urn:microsoft.com/office/officeart/2005/8/layout/hierarchy5"/>
    <dgm:cxn modelId="{2BE50354-AC1B-4B29-89F5-EA1D09C62D7C}" type="presOf" srcId="{32C0D497-9A20-408F-9401-85B471539AD0}" destId="{0ECF0C84-7019-442D-A748-95B2CEE8F3D1}" srcOrd="0" destOrd="0" presId="urn:microsoft.com/office/officeart/2005/8/layout/hierarchy5"/>
    <dgm:cxn modelId="{9F061B4C-FF93-454F-8D4A-23598777935B}" type="presOf" srcId="{CF31A5D9-D75B-42C7-89FF-55B8999146B3}" destId="{60A4A881-9FAE-4F5B-AE67-E936660E642B}" srcOrd="0" destOrd="0" presId="urn:microsoft.com/office/officeart/2005/8/layout/hierarchy5"/>
    <dgm:cxn modelId="{A78CE202-3379-495E-A3F7-4EED6F55BAF1}" type="presOf" srcId="{D5D38876-0633-4C57-8D32-78991D021E80}" destId="{51084CA9-DA62-4BB3-AD3F-A26DD5239805}" srcOrd="0" destOrd="0" presId="urn:microsoft.com/office/officeart/2005/8/layout/hierarchy5"/>
    <dgm:cxn modelId="{E05555E9-F4BB-4CBE-85A2-FABC2E92891D}" type="presOf" srcId="{D450D7E2-1B60-4B18-AF42-6E2B10EB7EDA}" destId="{5238E326-6251-43AA-BCE4-802596CF581A}" srcOrd="1" destOrd="0" presId="urn:microsoft.com/office/officeart/2005/8/layout/hierarchy5"/>
    <dgm:cxn modelId="{FA7CB04B-3CBC-4DB9-9BA1-C2B778246719}" type="presOf" srcId="{32C0D497-9A20-408F-9401-85B471539AD0}" destId="{A5894753-E115-42CC-A880-54F131A42F70}" srcOrd="1" destOrd="0" presId="urn:microsoft.com/office/officeart/2005/8/layout/hierarchy5"/>
    <dgm:cxn modelId="{AEA90221-3116-4B65-9EE2-78B69E492B35}" type="presOf" srcId="{15F94D70-88F2-4504-A475-37C6D57C7157}" destId="{629962B0-9C1C-4B21-9ED5-C0F454278C0D}" srcOrd="0" destOrd="0" presId="urn:microsoft.com/office/officeart/2005/8/layout/hierarchy5"/>
    <dgm:cxn modelId="{859174A9-DD0E-4A8D-967F-C7FF31F2FE71}" srcId="{DA772D20-B662-404C-BA6A-FABFF702DE7A}" destId="{563F07F4-1DC8-4981-A0C9-73E96471FBAB}" srcOrd="0" destOrd="0" parTransId="{63522E47-AE53-49A2-9CEE-96144CE1A59E}" sibTransId="{184287AF-3F0E-4958-B426-756985D0A85C}"/>
    <dgm:cxn modelId="{3F8E3031-14FC-40C0-94E1-34705AFAF388}" type="presOf" srcId="{63522E47-AE53-49A2-9CEE-96144CE1A59E}" destId="{8A7D4C4D-0995-4B4D-ACAB-94BE3EE3A29E}" srcOrd="0" destOrd="0" presId="urn:microsoft.com/office/officeart/2005/8/layout/hierarchy5"/>
    <dgm:cxn modelId="{6117507C-83FD-4933-8508-CE8349E4BFF6}" type="presOf" srcId="{DA772D20-B662-404C-BA6A-FABFF702DE7A}" destId="{30C0A4CF-A11B-410B-9848-71D7EB2DD01D}" srcOrd="0" destOrd="0" presId="urn:microsoft.com/office/officeart/2005/8/layout/hierarchy5"/>
    <dgm:cxn modelId="{BABB82D6-3754-4111-BD60-7F45DAE1880A}" type="presOf" srcId="{1E242236-D218-403E-BB64-EAD7AD9FD8FE}" destId="{41EE3C93-2A73-4EEE-B3BE-E20A3D3AC1AC}" srcOrd="0" destOrd="0" presId="urn:microsoft.com/office/officeart/2005/8/layout/hierarchy5"/>
    <dgm:cxn modelId="{4DE52CAB-102E-4B4F-B5C2-D19314AA8A36}" type="presOf" srcId="{47A18F6B-DEBF-4650-A1C1-F5AB69DAF97F}" destId="{5146A447-44C2-4451-97F6-A9E3BA457F0D}" srcOrd="0" destOrd="0" presId="urn:microsoft.com/office/officeart/2005/8/layout/hierarchy5"/>
    <dgm:cxn modelId="{9F0631F0-40C2-48C3-B2A3-B48FDEE6AE8F}" type="presOf" srcId="{A39D9154-DFB1-4B5C-AEAE-524551FD37F6}" destId="{B7902D95-39EB-4F01-A211-301562135450}" srcOrd="0" destOrd="0" presId="urn:microsoft.com/office/officeart/2005/8/layout/hierarchy5"/>
    <dgm:cxn modelId="{757B10E4-ED9E-4946-AC73-098C8360FFFF}" srcId="{A39D9154-DFB1-4B5C-AEAE-524551FD37F6}" destId="{3D01665E-A486-4F9D-B02F-8264F4A15404}" srcOrd="2" destOrd="0" parTransId="{1154F94F-8F7E-4FF5-9666-A9EB11545AB7}" sibTransId="{E7367BB0-B452-44AC-BA10-CD8FD575E00C}"/>
    <dgm:cxn modelId="{48A4AA2C-CBD6-4BAA-8258-36FA4D11BCBF}" type="presOf" srcId="{CBEC6A34-58A0-44D9-BD81-B92A0F3F2468}" destId="{16CFB8B4-CEEA-484A-BB4C-F3DB06EF8388}" srcOrd="0" destOrd="0" presId="urn:microsoft.com/office/officeart/2005/8/layout/hierarchy5"/>
    <dgm:cxn modelId="{3FD127C8-DA48-4EA3-BFB0-AF957D5CE382}" type="presOf" srcId="{ABC7F952-A81F-4750-8748-DEB7F90B9FE8}" destId="{4E38A4CE-B4AD-4271-AC9F-D469187A88CD}" srcOrd="1" destOrd="0" presId="urn:microsoft.com/office/officeart/2005/8/layout/hierarchy5"/>
    <dgm:cxn modelId="{7C4F312A-F1BB-4A69-9BE6-E2508441DF86}" srcId="{8396C36B-F1C2-436B-BF9E-884517FBDBDE}" destId="{837CC673-DA2B-403B-A406-55A987447C08}" srcOrd="0" destOrd="0" parTransId="{99708BFA-050D-4106-97A8-B43F99D69587}" sibTransId="{B82B12BE-683E-436C-A07E-EB24247A3366}"/>
    <dgm:cxn modelId="{90ACB457-A2BD-42EC-B41C-BFB454C0C40D}" type="presOf" srcId="{4D2AB6BA-5120-4F91-8E61-9DFB1E1BC85D}" destId="{25920FE0-1B21-4595-9D34-BD18D1D7ADF7}" srcOrd="1" destOrd="0" presId="urn:microsoft.com/office/officeart/2005/8/layout/hierarchy5"/>
    <dgm:cxn modelId="{D83178ED-4624-402C-BDD5-0AC90297D8AD}" type="presOf" srcId="{D5D38876-0633-4C57-8D32-78991D021E80}" destId="{D7D5D513-413B-48DF-A9EA-E3F76C744A36}" srcOrd="1" destOrd="0" presId="urn:microsoft.com/office/officeart/2005/8/layout/hierarchy5"/>
    <dgm:cxn modelId="{05A93D44-2E67-4D17-B8E1-075FA0BE3283}" srcId="{563F07F4-1DC8-4981-A0C9-73E96471FBAB}" destId="{53FDED79-D04B-4D1D-B60C-B8E216B254DD}" srcOrd="0" destOrd="0" parTransId="{32C0D497-9A20-408F-9401-85B471539AD0}" sibTransId="{493D317A-70B8-42C5-A25E-CC4E21CD90FA}"/>
    <dgm:cxn modelId="{ABF34803-30BA-40A4-956A-3CC0124EC8A7}" srcId="{837CC673-DA2B-403B-A406-55A987447C08}" destId="{DA772D20-B662-404C-BA6A-FABFF702DE7A}" srcOrd="1" destOrd="0" parTransId="{A88C8141-CD86-411E-B510-9881D3EE979A}" sibTransId="{13DC4184-8547-4EAF-9634-DAF1282FD54B}"/>
    <dgm:cxn modelId="{20839FA7-F144-4E8B-80D9-C4E1C9900EE3}" type="presOf" srcId="{1E242236-D218-403E-BB64-EAD7AD9FD8FE}" destId="{42A8CFDA-46B0-4D97-8203-737A57F94285}" srcOrd="1" destOrd="0" presId="urn:microsoft.com/office/officeart/2005/8/layout/hierarchy5"/>
    <dgm:cxn modelId="{3D428922-1305-482F-B238-D4BEC40BA24F}" type="presOf" srcId="{EB17AF88-1539-43BE-9D7C-C3824AF025D0}" destId="{461B60F5-6109-4570-85C8-E3D09D3D99E2}" srcOrd="1" destOrd="0" presId="urn:microsoft.com/office/officeart/2005/8/layout/hierarchy5"/>
    <dgm:cxn modelId="{BD4B577D-EC38-41CD-9EE0-FD96FE3629C2}" srcId="{A39D9154-DFB1-4B5C-AEAE-524551FD37F6}" destId="{CF31A5D9-D75B-42C7-89FF-55B8999146B3}" srcOrd="0" destOrd="0" parTransId="{D5D38876-0633-4C57-8D32-78991D021E80}" sibTransId="{2453C971-E907-4C87-8D79-328BE3427209}"/>
    <dgm:cxn modelId="{693E48EB-6EB3-405B-8341-EECAD3990746}" type="presOf" srcId="{837CC673-DA2B-403B-A406-55A987447C08}" destId="{A7E7A12D-ED40-4CEF-A7CB-F94B37730692}" srcOrd="0" destOrd="0" presId="urn:microsoft.com/office/officeart/2005/8/layout/hierarchy5"/>
    <dgm:cxn modelId="{7E3F9DB0-EB30-4515-8F85-6B458D5B8EFB}" type="presOf" srcId="{5D41E502-0931-4C66-8766-CC0A388EF465}" destId="{23911F6C-9E35-4C87-89CC-7C451799E220}" srcOrd="1" destOrd="0" presId="urn:microsoft.com/office/officeart/2005/8/layout/hierarchy5"/>
    <dgm:cxn modelId="{DB5BC3D4-E308-47EE-8F8F-05FC100712D2}" type="presOf" srcId="{5ACDEA13-5384-4587-9436-43E06D0E4E53}" destId="{422D46C1-A224-4B23-BF27-831E18F82220}" srcOrd="1" destOrd="0" presId="urn:microsoft.com/office/officeart/2005/8/layout/hierarchy5"/>
    <dgm:cxn modelId="{2A884DD9-2156-4835-A062-1F21D3C2D70A}" type="presOf" srcId="{F7F0545C-4325-490D-BC68-3FF78023C818}" destId="{D5E4408F-78F5-4E14-945E-AAEA81594E38}" srcOrd="0" destOrd="0" presId="urn:microsoft.com/office/officeart/2005/8/layout/hierarchy5"/>
    <dgm:cxn modelId="{AD3EEEC9-85A5-4668-A11E-CC8C4AA90A8E}" srcId="{368C812E-6D3A-413E-A645-4BD51F3D7E6E}" destId="{6B648175-3E35-44EC-83F8-02048066E80B}" srcOrd="1" destOrd="0" parTransId="{5DA48E40-472C-4F5C-BE08-6365D979D035}" sibTransId="{1C4DE549-A4D4-4986-8D5E-FD718A528DEC}"/>
    <dgm:cxn modelId="{4BBBE64F-258A-4D1C-80C0-119E43B11712}" type="presOf" srcId="{F615B539-3F0C-4638-8B1F-B6C54E00AAE5}" destId="{30923793-8BBA-4669-814F-83536F03BB8B}" srcOrd="0" destOrd="0" presId="urn:microsoft.com/office/officeart/2005/8/layout/hierarchy5"/>
    <dgm:cxn modelId="{B3162BAD-CA28-48AF-B3C6-2A9810AEF04A}" type="presOf" srcId="{3AA3410A-BB90-4A33-BC9F-BB46F325454F}" destId="{8288757A-D4BD-4E73-8A30-1C3746420F3F}" srcOrd="1" destOrd="0" presId="urn:microsoft.com/office/officeart/2005/8/layout/hierarchy5"/>
    <dgm:cxn modelId="{C849EB53-57A6-4638-BDFD-5101229DABCE}" type="presOf" srcId="{F615B539-3F0C-4638-8B1F-B6C54E00AAE5}" destId="{DB4CC1C6-652F-4D78-82C4-BD750B7031E4}" srcOrd="1" destOrd="0" presId="urn:microsoft.com/office/officeart/2005/8/layout/hierarchy5"/>
    <dgm:cxn modelId="{802BA97F-4911-4FDE-896E-7921EAC15CC6}" srcId="{368C812E-6D3A-413E-A645-4BD51F3D7E6E}" destId="{C315F589-9BBD-4C36-A306-9C29DECC10C6}" srcOrd="0" destOrd="0" parTransId="{ABC7F952-A81F-4750-8748-DEB7F90B9FE8}" sibTransId="{737D7B5E-1656-4B32-8541-DA76DB9AA2C8}"/>
    <dgm:cxn modelId="{1977C996-A626-4F64-8EB9-A2799ED9EB79}" type="presOf" srcId="{00E2C511-1318-4D48-8FC0-1F07D0096938}" destId="{E63F8861-0F0B-4B24-AE1C-C61FC7B187CD}" srcOrd="1" destOrd="0" presId="urn:microsoft.com/office/officeart/2005/8/layout/hierarchy5"/>
    <dgm:cxn modelId="{A359E743-2636-4966-9074-652FB31FE82B}" type="presOf" srcId="{8396C36B-F1C2-436B-BF9E-884517FBDBDE}" destId="{57BA9CED-994D-4275-A980-BB2801C2B3C5}" srcOrd="0" destOrd="0" presId="urn:microsoft.com/office/officeart/2005/8/layout/hierarchy5"/>
    <dgm:cxn modelId="{2B66F37E-BB82-4237-8378-9C44269C329B}" type="presOf" srcId="{C315F589-9BBD-4C36-A306-9C29DECC10C6}" destId="{FF678239-3CBF-455D-98B4-1E3268ECADD2}" srcOrd="0" destOrd="0" presId="urn:microsoft.com/office/officeart/2005/8/layout/hierarchy5"/>
    <dgm:cxn modelId="{E6FB5F79-1BDB-4CF7-85CD-8193C6909EEF}" type="presOf" srcId="{34DAF9AB-CB03-407C-B15B-7CD2E120D5ED}" destId="{65DB03D5-F4F5-4311-A505-52EB1FA73878}" srcOrd="0" destOrd="0" presId="urn:microsoft.com/office/officeart/2005/8/layout/hierarchy5"/>
    <dgm:cxn modelId="{EC17E48E-B055-4362-BA89-5814B5D46CA8}" srcId="{36E9C37F-C263-4C65-9D42-9EC3F93DB933}" destId="{0CA8C89F-074D-48E1-BD1E-3A7C7E0AEB16}" srcOrd="1" destOrd="0" parTransId="{1E242236-D218-403E-BB64-EAD7AD9FD8FE}" sibTransId="{929AD274-4ADE-4EBE-AD66-C789D3F7C736}"/>
    <dgm:cxn modelId="{52B39F1B-C820-41B0-AEDE-8F5AACC12FF3}" type="presOf" srcId="{087802F8-CC87-4BDB-AB5F-23A6E60FF33D}" destId="{8F40D884-65E0-488D-932F-872B3A4C2D0C}" srcOrd="0" destOrd="0" presId="urn:microsoft.com/office/officeart/2005/8/layout/hierarchy5"/>
    <dgm:cxn modelId="{542E7242-67E6-4FBE-8C54-756FE8D6DC0D}" type="presOf" srcId="{77B201E7-FBC3-4EBB-B644-D8AA84772856}" destId="{E487B133-271D-43D2-8686-E391C890A647}" srcOrd="0" destOrd="0" presId="urn:microsoft.com/office/officeart/2005/8/layout/hierarchy5"/>
    <dgm:cxn modelId="{66F4738D-F369-4D11-A00A-E7C61490B0E6}" type="presOf" srcId="{77B201E7-FBC3-4EBB-B644-D8AA84772856}" destId="{A6E77D86-26A3-45D7-BB57-1F3E8931479D}" srcOrd="1" destOrd="0" presId="urn:microsoft.com/office/officeart/2005/8/layout/hierarchy5"/>
    <dgm:cxn modelId="{F86424C1-4ECA-4262-B880-EB4A229B7FE9}" type="presOf" srcId="{53FDED79-D04B-4D1D-B60C-B8E216B254DD}" destId="{2AA23812-9E46-4B1D-AF70-EE8436FDE5C0}" srcOrd="0" destOrd="0" presId="urn:microsoft.com/office/officeart/2005/8/layout/hierarchy5"/>
    <dgm:cxn modelId="{03F4341E-1CD7-450C-9E69-85A4EEBFE55C}" type="presOf" srcId="{5EE39CAD-C075-4561-ABD4-3BD20651C9AD}" destId="{83F450D6-39BC-41F3-AA97-61F6D9A9FE4F}" srcOrd="0" destOrd="0" presId="urn:microsoft.com/office/officeart/2005/8/layout/hierarchy5"/>
    <dgm:cxn modelId="{623A4AE4-FADD-46EF-810B-96893F545C76}" srcId="{634301F7-D8EF-497A-A72C-DE2A50390E26}" destId="{0F633D71-4DBF-43B2-AABC-7907984C54D1}" srcOrd="0" destOrd="0" parTransId="{9A7B8C1A-4229-4E32-93D8-B25FBE7A9754}" sibTransId="{F43160A0-36EC-4809-8B37-84EAB5EC1C9F}"/>
    <dgm:cxn modelId="{3601901D-51EB-4EA4-989C-03C4F1BF81B3}" type="presOf" srcId="{3D330BBC-65EB-410D-A01E-737C65226B02}" destId="{A1E4D228-A19A-4D3C-AED8-2DACD72D505F}" srcOrd="0" destOrd="0" presId="urn:microsoft.com/office/officeart/2005/8/layout/hierarchy5"/>
    <dgm:cxn modelId="{BCF8EAFA-6476-4090-88B2-50F162927C18}" type="presOf" srcId="{5ACDEA13-5384-4587-9436-43E06D0E4E53}" destId="{B5E7EB64-D7F3-4A72-89CC-C30133016922}" srcOrd="0" destOrd="0" presId="urn:microsoft.com/office/officeart/2005/8/layout/hierarchy5"/>
    <dgm:cxn modelId="{BBF778DB-8C7A-45EA-8D20-0C8523FFC07D}" type="presOf" srcId="{9A7B8C1A-4229-4E32-93D8-B25FBE7A9754}" destId="{BB3423B7-1FC5-4EA8-841A-165045F4C3FC}" srcOrd="0" destOrd="0" presId="urn:microsoft.com/office/officeart/2005/8/layout/hierarchy5"/>
    <dgm:cxn modelId="{F17764AE-1CDA-4F4C-882D-1C6094D8B347}" type="presParOf" srcId="{57BA9CED-994D-4275-A980-BB2801C2B3C5}" destId="{8A9D85AC-38E9-4DE3-B022-0A252671FDB4}" srcOrd="0" destOrd="0" presId="urn:microsoft.com/office/officeart/2005/8/layout/hierarchy5"/>
    <dgm:cxn modelId="{082E1B20-551F-4E36-9461-09F726A7A337}" type="presParOf" srcId="{8A9D85AC-38E9-4DE3-B022-0A252671FDB4}" destId="{B12E1820-094F-4641-9E7D-9AFF359F497A}" srcOrd="0" destOrd="0" presId="urn:microsoft.com/office/officeart/2005/8/layout/hierarchy5"/>
    <dgm:cxn modelId="{6011F971-6B8D-4073-A245-2590B2F07FC4}" type="presParOf" srcId="{B12E1820-094F-4641-9E7D-9AFF359F497A}" destId="{6A3EBC43-5D38-434B-A830-73E760E85885}" srcOrd="0" destOrd="0" presId="urn:microsoft.com/office/officeart/2005/8/layout/hierarchy5"/>
    <dgm:cxn modelId="{D501ACA9-4FE0-4FC8-8DAB-F86CE2A5D6DA}" type="presParOf" srcId="{6A3EBC43-5D38-434B-A830-73E760E85885}" destId="{A7E7A12D-ED40-4CEF-A7CB-F94B37730692}" srcOrd="0" destOrd="0" presId="urn:microsoft.com/office/officeart/2005/8/layout/hierarchy5"/>
    <dgm:cxn modelId="{E39D022D-C43C-47D1-94B6-0BCEBC555F67}" type="presParOf" srcId="{6A3EBC43-5D38-434B-A830-73E760E85885}" destId="{FCCD8D93-3C92-44FA-8AE5-869D1B1933F4}" srcOrd="1" destOrd="0" presId="urn:microsoft.com/office/officeart/2005/8/layout/hierarchy5"/>
    <dgm:cxn modelId="{2820EE25-CDB4-44F4-AE13-A505D1EAC705}" type="presParOf" srcId="{FCCD8D93-3C92-44FA-8AE5-869D1B1933F4}" destId="{D5E4408F-78F5-4E14-945E-AAEA81594E38}" srcOrd="0" destOrd="0" presId="urn:microsoft.com/office/officeart/2005/8/layout/hierarchy5"/>
    <dgm:cxn modelId="{EA962350-371B-4C5F-8D70-ECEA468C239E}" type="presParOf" srcId="{D5E4408F-78F5-4E14-945E-AAEA81594E38}" destId="{498ACFF7-F921-4640-BDBD-5352236CBB4C}" srcOrd="0" destOrd="0" presId="urn:microsoft.com/office/officeart/2005/8/layout/hierarchy5"/>
    <dgm:cxn modelId="{3C71A818-E907-462A-BCEA-6EA7F626858A}" type="presParOf" srcId="{FCCD8D93-3C92-44FA-8AE5-869D1B1933F4}" destId="{F648CB7F-B07B-4BA8-A646-6C39EB60CC65}" srcOrd="1" destOrd="0" presId="urn:microsoft.com/office/officeart/2005/8/layout/hierarchy5"/>
    <dgm:cxn modelId="{6BB93271-6A6B-4A91-9D8B-61F9F3516725}" type="presParOf" srcId="{F648CB7F-B07B-4BA8-A646-6C39EB60CC65}" destId="{FEE891CD-ABDC-48B3-81C1-A5699B3C4F5A}" srcOrd="0" destOrd="0" presId="urn:microsoft.com/office/officeart/2005/8/layout/hierarchy5"/>
    <dgm:cxn modelId="{E414F64C-DA78-4452-B899-D0C163A3BC10}" type="presParOf" srcId="{F648CB7F-B07B-4BA8-A646-6C39EB60CC65}" destId="{44A30D2F-C07D-4CF3-94F3-35825B801978}" srcOrd="1" destOrd="0" presId="urn:microsoft.com/office/officeart/2005/8/layout/hierarchy5"/>
    <dgm:cxn modelId="{7FF47725-0873-4896-868F-8931E2D69312}" type="presParOf" srcId="{44A30D2F-C07D-4CF3-94F3-35825B801978}" destId="{629962B0-9C1C-4B21-9ED5-C0F454278C0D}" srcOrd="0" destOrd="0" presId="urn:microsoft.com/office/officeart/2005/8/layout/hierarchy5"/>
    <dgm:cxn modelId="{5D674D2A-3B8B-41FA-BDBA-C1AF10BD605F}" type="presParOf" srcId="{629962B0-9C1C-4B21-9ED5-C0F454278C0D}" destId="{7133B532-F486-45E3-8E4B-F9E384201BD3}" srcOrd="0" destOrd="0" presId="urn:microsoft.com/office/officeart/2005/8/layout/hierarchy5"/>
    <dgm:cxn modelId="{63443D5B-F81A-4CBF-8E28-1714976BB2CC}" type="presParOf" srcId="{44A30D2F-C07D-4CF3-94F3-35825B801978}" destId="{2094607E-8AD5-49D2-80EC-D0325C3ADBE0}" srcOrd="1" destOrd="0" presId="urn:microsoft.com/office/officeart/2005/8/layout/hierarchy5"/>
    <dgm:cxn modelId="{BEF4F690-5AA9-48F1-AF22-EB2FD6D6D5D6}" type="presParOf" srcId="{2094607E-8AD5-49D2-80EC-D0325C3ADBE0}" destId="{4F8E82C2-69D1-4103-94AC-30B2871C36E6}" srcOrd="0" destOrd="0" presId="urn:microsoft.com/office/officeart/2005/8/layout/hierarchy5"/>
    <dgm:cxn modelId="{37089276-28BC-4D41-99E2-4F9DB62438F5}" type="presParOf" srcId="{2094607E-8AD5-49D2-80EC-D0325C3ADBE0}" destId="{7DF05718-48E1-4996-AB4F-95BF9F6882E4}" srcOrd="1" destOrd="0" presId="urn:microsoft.com/office/officeart/2005/8/layout/hierarchy5"/>
    <dgm:cxn modelId="{7179AAFD-88BA-43F4-B8D9-C9AB5F9B911F}" type="presParOf" srcId="{7DF05718-48E1-4996-AB4F-95BF9F6882E4}" destId="{E6B38810-FD9F-4BAA-9C44-BD49BDE6B939}" srcOrd="0" destOrd="0" presId="urn:microsoft.com/office/officeart/2005/8/layout/hierarchy5"/>
    <dgm:cxn modelId="{B7511A27-793D-4BBF-A4A2-E96CEA9186AA}" type="presParOf" srcId="{E6B38810-FD9F-4BAA-9C44-BD49BDE6B939}" destId="{5238E326-6251-43AA-BCE4-802596CF581A}" srcOrd="0" destOrd="0" presId="urn:microsoft.com/office/officeart/2005/8/layout/hierarchy5"/>
    <dgm:cxn modelId="{CAFAB35B-99A0-4B37-9AD7-2AD0F674AC7F}" type="presParOf" srcId="{7DF05718-48E1-4996-AB4F-95BF9F6882E4}" destId="{33F9A8D9-3CAA-4C25-9EEA-7C73B73B75AF}" srcOrd="1" destOrd="0" presId="urn:microsoft.com/office/officeart/2005/8/layout/hierarchy5"/>
    <dgm:cxn modelId="{F64BBB94-1B33-4D3D-9783-79019CC52F1D}" type="presParOf" srcId="{33F9A8D9-3CAA-4C25-9EEA-7C73B73B75AF}" destId="{423869CF-208D-4E0B-8868-077A222704C5}" srcOrd="0" destOrd="0" presId="urn:microsoft.com/office/officeart/2005/8/layout/hierarchy5"/>
    <dgm:cxn modelId="{F396CAFB-AA9F-4DA1-B71E-5D997734BDDF}" type="presParOf" srcId="{33F9A8D9-3CAA-4C25-9EEA-7C73B73B75AF}" destId="{F978CEB0-A722-4EB6-943C-5CE1F7E2A101}" srcOrd="1" destOrd="0" presId="urn:microsoft.com/office/officeart/2005/8/layout/hierarchy5"/>
    <dgm:cxn modelId="{512E47EB-52B0-41BD-871F-BBA6D8C86EB6}" type="presParOf" srcId="{44A30D2F-C07D-4CF3-94F3-35825B801978}" destId="{DEEC17EB-DEB7-48E0-8FA8-6749347D537F}" srcOrd="2" destOrd="0" presId="urn:microsoft.com/office/officeart/2005/8/layout/hierarchy5"/>
    <dgm:cxn modelId="{16AA8FF0-CC2C-44C0-A63C-E776590AD2E2}" type="presParOf" srcId="{DEEC17EB-DEB7-48E0-8FA8-6749347D537F}" destId="{BDE47A93-94FA-4D2E-A3AB-8ED5C68BC050}" srcOrd="0" destOrd="0" presId="urn:microsoft.com/office/officeart/2005/8/layout/hierarchy5"/>
    <dgm:cxn modelId="{5ED57D5F-C3CE-41D0-BEF2-B8B06BF6771E}" type="presParOf" srcId="{44A30D2F-C07D-4CF3-94F3-35825B801978}" destId="{7C902D68-0629-4561-A0F2-62012C3B804C}" srcOrd="3" destOrd="0" presId="urn:microsoft.com/office/officeart/2005/8/layout/hierarchy5"/>
    <dgm:cxn modelId="{69B1929B-4538-4941-879B-79FB8C814767}" type="presParOf" srcId="{7C902D68-0629-4561-A0F2-62012C3B804C}" destId="{A1706120-4C9E-4AC3-9C51-C48ECAA9FBB6}" srcOrd="0" destOrd="0" presId="urn:microsoft.com/office/officeart/2005/8/layout/hierarchy5"/>
    <dgm:cxn modelId="{8E8D4CC8-213A-469E-AEF4-4684518E92F3}" type="presParOf" srcId="{7C902D68-0629-4561-A0F2-62012C3B804C}" destId="{13F071E9-C857-4516-8118-C60875FC5158}" srcOrd="1" destOrd="0" presId="urn:microsoft.com/office/officeart/2005/8/layout/hierarchy5"/>
    <dgm:cxn modelId="{AE5576F5-FA3F-4261-9E5A-BDB252C489A5}" type="presParOf" srcId="{13F071E9-C857-4516-8118-C60875FC5158}" destId="{BB3423B7-1FC5-4EA8-841A-165045F4C3FC}" srcOrd="0" destOrd="0" presId="urn:microsoft.com/office/officeart/2005/8/layout/hierarchy5"/>
    <dgm:cxn modelId="{14EDFAC0-7C60-4A84-A8BF-A9403158CE64}" type="presParOf" srcId="{BB3423B7-1FC5-4EA8-841A-165045F4C3FC}" destId="{386585F4-5040-4EB5-A990-97A4F27836DE}" srcOrd="0" destOrd="0" presId="urn:microsoft.com/office/officeart/2005/8/layout/hierarchy5"/>
    <dgm:cxn modelId="{8ABB58BE-5183-46A7-B9B9-09A469E2C56A}" type="presParOf" srcId="{13F071E9-C857-4516-8118-C60875FC5158}" destId="{1CB10525-C6AF-4D8E-AC9A-DEA89ADEC3B5}" srcOrd="1" destOrd="0" presId="urn:microsoft.com/office/officeart/2005/8/layout/hierarchy5"/>
    <dgm:cxn modelId="{E1A08E88-9192-4EA9-B334-C3EF2E85D824}" type="presParOf" srcId="{1CB10525-C6AF-4D8E-AC9A-DEA89ADEC3B5}" destId="{C363A321-D190-4B12-848B-5C05CB6370AD}" srcOrd="0" destOrd="0" presId="urn:microsoft.com/office/officeart/2005/8/layout/hierarchy5"/>
    <dgm:cxn modelId="{68FB4779-5F1D-458E-A172-F6787DC9FC34}" type="presParOf" srcId="{1CB10525-C6AF-4D8E-AC9A-DEA89ADEC3B5}" destId="{0F68626B-178C-4CA9-99CF-35C2F8E822BD}" srcOrd="1" destOrd="0" presId="urn:microsoft.com/office/officeart/2005/8/layout/hierarchy5"/>
    <dgm:cxn modelId="{2A9445DF-6106-4C1A-9A66-DFC0A78DF8D8}" type="presParOf" srcId="{44A30D2F-C07D-4CF3-94F3-35825B801978}" destId="{E487B133-271D-43D2-8686-E391C890A647}" srcOrd="4" destOrd="0" presId="urn:microsoft.com/office/officeart/2005/8/layout/hierarchy5"/>
    <dgm:cxn modelId="{B06D4695-EFF6-4390-9B55-46AF3BCF0167}" type="presParOf" srcId="{E487B133-271D-43D2-8686-E391C890A647}" destId="{A6E77D86-26A3-45D7-BB57-1F3E8931479D}" srcOrd="0" destOrd="0" presId="urn:microsoft.com/office/officeart/2005/8/layout/hierarchy5"/>
    <dgm:cxn modelId="{19479727-F52C-44C2-8CBF-BB7D7970FF23}" type="presParOf" srcId="{44A30D2F-C07D-4CF3-94F3-35825B801978}" destId="{999A0EAE-4CCC-4030-AE25-8B12CBD6EDEA}" srcOrd="5" destOrd="0" presId="urn:microsoft.com/office/officeart/2005/8/layout/hierarchy5"/>
    <dgm:cxn modelId="{59026775-DA41-411D-AFC0-95B82C829145}" type="presParOf" srcId="{999A0EAE-4CCC-4030-AE25-8B12CBD6EDEA}" destId="{8E2EC441-68F0-4CCD-8DC9-5E86B0D09E97}" srcOrd="0" destOrd="0" presId="urn:microsoft.com/office/officeart/2005/8/layout/hierarchy5"/>
    <dgm:cxn modelId="{0E7C9659-3DB8-49E1-8681-88F53564E55F}" type="presParOf" srcId="{999A0EAE-4CCC-4030-AE25-8B12CBD6EDEA}" destId="{458E0015-B0EA-4842-9827-C3789C0D3EB2}" srcOrd="1" destOrd="0" presId="urn:microsoft.com/office/officeart/2005/8/layout/hierarchy5"/>
    <dgm:cxn modelId="{310F2BAE-AEA3-418F-A706-B8A596A28916}" type="presParOf" srcId="{458E0015-B0EA-4842-9827-C3789C0D3EB2}" destId="{5728D85D-F7A1-4BA2-B285-77A51A8AC413}" srcOrd="0" destOrd="0" presId="urn:microsoft.com/office/officeart/2005/8/layout/hierarchy5"/>
    <dgm:cxn modelId="{0E3DBE07-4E26-45B9-B22C-68931FD6D307}" type="presParOf" srcId="{5728D85D-F7A1-4BA2-B285-77A51A8AC413}" destId="{4E38A4CE-B4AD-4271-AC9F-D469187A88CD}" srcOrd="0" destOrd="0" presId="urn:microsoft.com/office/officeart/2005/8/layout/hierarchy5"/>
    <dgm:cxn modelId="{42CC1F7D-ECFE-4654-8B69-3556F9F40021}" type="presParOf" srcId="{458E0015-B0EA-4842-9827-C3789C0D3EB2}" destId="{FE9B3004-48C1-4168-AFE6-D17BDD06BC83}" srcOrd="1" destOrd="0" presId="urn:microsoft.com/office/officeart/2005/8/layout/hierarchy5"/>
    <dgm:cxn modelId="{D7CD77BC-0739-436D-B335-94A0DC376D68}" type="presParOf" srcId="{FE9B3004-48C1-4168-AFE6-D17BDD06BC83}" destId="{FF678239-3CBF-455D-98B4-1E3268ECADD2}" srcOrd="0" destOrd="0" presId="urn:microsoft.com/office/officeart/2005/8/layout/hierarchy5"/>
    <dgm:cxn modelId="{A55A3363-E161-4A03-9476-B0EF0149BBF0}" type="presParOf" srcId="{FE9B3004-48C1-4168-AFE6-D17BDD06BC83}" destId="{EC9E10FA-92BC-4FA4-ADD2-FD05F0712647}" srcOrd="1" destOrd="0" presId="urn:microsoft.com/office/officeart/2005/8/layout/hierarchy5"/>
    <dgm:cxn modelId="{65377032-CE5F-425E-B323-AADBF3902953}" type="presParOf" srcId="{458E0015-B0EA-4842-9827-C3789C0D3EB2}" destId="{BA750C82-A5C0-4766-AB0F-2506B8BA190A}" srcOrd="2" destOrd="0" presId="urn:microsoft.com/office/officeart/2005/8/layout/hierarchy5"/>
    <dgm:cxn modelId="{263F2A1E-B563-4B37-BC9D-BC08C923BA3F}" type="presParOf" srcId="{BA750C82-A5C0-4766-AB0F-2506B8BA190A}" destId="{153B8A37-59AB-4A41-A3F3-885DF76DD57F}" srcOrd="0" destOrd="0" presId="urn:microsoft.com/office/officeart/2005/8/layout/hierarchy5"/>
    <dgm:cxn modelId="{D6A92216-1087-4FED-A8D2-485DC36BAC44}" type="presParOf" srcId="{458E0015-B0EA-4842-9827-C3789C0D3EB2}" destId="{8FF4226C-E379-4E8A-9BCE-8C322E4ED46F}" srcOrd="3" destOrd="0" presId="urn:microsoft.com/office/officeart/2005/8/layout/hierarchy5"/>
    <dgm:cxn modelId="{ADD1A7C3-2615-47F3-B15E-074598DDE985}" type="presParOf" srcId="{8FF4226C-E379-4E8A-9BCE-8C322E4ED46F}" destId="{F5D33882-921E-4E0A-BF71-E8F528B941BD}" srcOrd="0" destOrd="0" presId="urn:microsoft.com/office/officeart/2005/8/layout/hierarchy5"/>
    <dgm:cxn modelId="{2852B156-68C7-4A72-B64A-DD6720E4AF08}" type="presParOf" srcId="{8FF4226C-E379-4E8A-9BCE-8C322E4ED46F}" destId="{E29A0A61-8DB2-49C2-8D27-C7873872C8B4}" srcOrd="1" destOrd="0" presId="urn:microsoft.com/office/officeart/2005/8/layout/hierarchy5"/>
    <dgm:cxn modelId="{79B3CB3A-C0E4-403E-84DA-3683EFA0579E}" type="presParOf" srcId="{458E0015-B0EA-4842-9827-C3789C0D3EB2}" destId="{83F450D6-39BC-41F3-AA97-61F6D9A9FE4F}" srcOrd="4" destOrd="0" presId="urn:microsoft.com/office/officeart/2005/8/layout/hierarchy5"/>
    <dgm:cxn modelId="{C015F3D6-FEAC-474B-8117-AC929357AC39}" type="presParOf" srcId="{83F450D6-39BC-41F3-AA97-61F6D9A9FE4F}" destId="{A0E3F001-4299-438A-BF3D-306A94E72929}" srcOrd="0" destOrd="0" presId="urn:microsoft.com/office/officeart/2005/8/layout/hierarchy5"/>
    <dgm:cxn modelId="{8E03CAA2-B543-42A2-A7DB-85901CA032CF}" type="presParOf" srcId="{458E0015-B0EA-4842-9827-C3789C0D3EB2}" destId="{D34F9207-ADCB-4FF7-A677-4158D4476060}" srcOrd="5" destOrd="0" presId="urn:microsoft.com/office/officeart/2005/8/layout/hierarchy5"/>
    <dgm:cxn modelId="{B71AB664-C23A-48F3-92A2-398E3B6618B9}" type="presParOf" srcId="{D34F9207-ADCB-4FF7-A677-4158D4476060}" destId="{A1E4D228-A19A-4D3C-AED8-2DACD72D505F}" srcOrd="0" destOrd="0" presId="urn:microsoft.com/office/officeart/2005/8/layout/hierarchy5"/>
    <dgm:cxn modelId="{A16B2264-7356-435E-883D-784618DF0A8A}" type="presParOf" srcId="{D34F9207-ADCB-4FF7-A677-4158D4476060}" destId="{0765105C-252A-46E9-A14F-6AE36F380CE9}" srcOrd="1" destOrd="0" presId="urn:microsoft.com/office/officeart/2005/8/layout/hierarchy5"/>
    <dgm:cxn modelId="{964E8146-15DA-4803-BC93-4D331D87D6DA}" type="presParOf" srcId="{FCCD8D93-3C92-44FA-8AE5-869D1B1933F4}" destId="{6A9FC7DF-6541-4D82-ABA8-3F6DFA1FFBF9}" srcOrd="2" destOrd="0" presId="urn:microsoft.com/office/officeart/2005/8/layout/hierarchy5"/>
    <dgm:cxn modelId="{08FE9B4B-43C4-474A-8A8B-3BB474DB4F75}" type="presParOf" srcId="{6A9FC7DF-6541-4D82-ABA8-3F6DFA1FFBF9}" destId="{58EC9608-57A0-4770-AE52-F457D0A8A257}" srcOrd="0" destOrd="0" presId="urn:microsoft.com/office/officeart/2005/8/layout/hierarchy5"/>
    <dgm:cxn modelId="{C30CE2E0-9DE5-47BE-BF3C-27F3B0092E47}" type="presParOf" srcId="{FCCD8D93-3C92-44FA-8AE5-869D1B1933F4}" destId="{7618B62A-8D70-4CB6-9976-6977F3D9B783}" srcOrd="3" destOrd="0" presId="urn:microsoft.com/office/officeart/2005/8/layout/hierarchy5"/>
    <dgm:cxn modelId="{E170D20A-F769-4630-9DA6-0DFAED7BC550}" type="presParOf" srcId="{7618B62A-8D70-4CB6-9976-6977F3D9B783}" destId="{30C0A4CF-A11B-410B-9848-71D7EB2DD01D}" srcOrd="0" destOrd="0" presId="urn:microsoft.com/office/officeart/2005/8/layout/hierarchy5"/>
    <dgm:cxn modelId="{2C8272A5-CCB5-4E4E-B505-4162252417D0}" type="presParOf" srcId="{7618B62A-8D70-4CB6-9976-6977F3D9B783}" destId="{D70A488D-4ECC-4BDD-93BA-348187B0F33F}" srcOrd="1" destOrd="0" presId="urn:microsoft.com/office/officeart/2005/8/layout/hierarchy5"/>
    <dgm:cxn modelId="{48302366-074D-4FAC-8863-56E764E1ADDD}" type="presParOf" srcId="{D70A488D-4ECC-4BDD-93BA-348187B0F33F}" destId="{8A7D4C4D-0995-4B4D-ACAB-94BE3EE3A29E}" srcOrd="0" destOrd="0" presId="urn:microsoft.com/office/officeart/2005/8/layout/hierarchy5"/>
    <dgm:cxn modelId="{D2E1BF0B-45FC-48E8-8107-473FCC353711}" type="presParOf" srcId="{8A7D4C4D-0995-4B4D-ACAB-94BE3EE3A29E}" destId="{95E234A7-FE15-434A-ACA8-9565FC695C33}" srcOrd="0" destOrd="0" presId="urn:microsoft.com/office/officeart/2005/8/layout/hierarchy5"/>
    <dgm:cxn modelId="{918B75FA-DE4F-4A17-82CC-A16F98682119}" type="presParOf" srcId="{D70A488D-4ECC-4BDD-93BA-348187B0F33F}" destId="{C622CB2A-2417-4F13-AEE1-023ECB8CFCE1}" srcOrd="1" destOrd="0" presId="urn:microsoft.com/office/officeart/2005/8/layout/hierarchy5"/>
    <dgm:cxn modelId="{C9BBAAAA-6CD9-4690-88C2-B3D772AC5537}" type="presParOf" srcId="{C622CB2A-2417-4F13-AEE1-023ECB8CFCE1}" destId="{326AE0BF-C1D7-4209-85B7-32DBB58F841E}" srcOrd="0" destOrd="0" presId="urn:microsoft.com/office/officeart/2005/8/layout/hierarchy5"/>
    <dgm:cxn modelId="{3656417B-FA26-4EC5-AD0A-41CC6CD0E06B}" type="presParOf" srcId="{C622CB2A-2417-4F13-AEE1-023ECB8CFCE1}" destId="{FDC654BB-A8A4-425C-ABAF-2A21BE2C10DE}" srcOrd="1" destOrd="0" presId="urn:microsoft.com/office/officeart/2005/8/layout/hierarchy5"/>
    <dgm:cxn modelId="{AFC78757-F6C2-4754-9273-593685650C12}" type="presParOf" srcId="{FDC654BB-A8A4-425C-ABAF-2A21BE2C10DE}" destId="{0ECF0C84-7019-442D-A748-95B2CEE8F3D1}" srcOrd="0" destOrd="0" presId="urn:microsoft.com/office/officeart/2005/8/layout/hierarchy5"/>
    <dgm:cxn modelId="{7EED12FA-05FB-42D5-921A-25A0D540AF9D}" type="presParOf" srcId="{0ECF0C84-7019-442D-A748-95B2CEE8F3D1}" destId="{A5894753-E115-42CC-A880-54F131A42F70}" srcOrd="0" destOrd="0" presId="urn:microsoft.com/office/officeart/2005/8/layout/hierarchy5"/>
    <dgm:cxn modelId="{3C39B719-9734-47E0-9C51-C60C77E5E0CF}" type="presParOf" srcId="{FDC654BB-A8A4-425C-ABAF-2A21BE2C10DE}" destId="{1CE0651D-E231-4863-8A3D-E3A879D041A0}" srcOrd="1" destOrd="0" presId="urn:microsoft.com/office/officeart/2005/8/layout/hierarchy5"/>
    <dgm:cxn modelId="{7A511EB6-1CC8-4F9A-BCDD-743B1AD895D4}" type="presParOf" srcId="{1CE0651D-E231-4863-8A3D-E3A879D041A0}" destId="{2AA23812-9E46-4B1D-AF70-EE8436FDE5C0}" srcOrd="0" destOrd="0" presId="urn:microsoft.com/office/officeart/2005/8/layout/hierarchy5"/>
    <dgm:cxn modelId="{C17BC498-6063-46A0-AFA3-549EEA749DD1}" type="presParOf" srcId="{1CE0651D-E231-4863-8A3D-E3A879D041A0}" destId="{7F0320D3-02B9-468A-9904-706434A7E5FB}" srcOrd="1" destOrd="0" presId="urn:microsoft.com/office/officeart/2005/8/layout/hierarchy5"/>
    <dgm:cxn modelId="{FBF929B1-C452-49DC-92EE-623A70B0A7D7}" type="presParOf" srcId="{FDC654BB-A8A4-425C-ABAF-2A21BE2C10DE}" destId="{247BFC07-9BE3-4942-B0D3-4E99088707E5}" srcOrd="2" destOrd="0" presId="urn:microsoft.com/office/officeart/2005/8/layout/hierarchy5"/>
    <dgm:cxn modelId="{D82BD72D-C2E8-4533-9D9C-AB2088ED73A6}" type="presParOf" srcId="{247BFC07-9BE3-4942-B0D3-4E99088707E5}" destId="{461B60F5-6109-4570-85C8-E3D09D3D99E2}" srcOrd="0" destOrd="0" presId="urn:microsoft.com/office/officeart/2005/8/layout/hierarchy5"/>
    <dgm:cxn modelId="{5F34D683-E84C-4376-9DD7-4652C2ACB974}" type="presParOf" srcId="{FDC654BB-A8A4-425C-ABAF-2A21BE2C10DE}" destId="{5B84E694-047A-47FA-935B-573AD1152EFC}" srcOrd="3" destOrd="0" presId="urn:microsoft.com/office/officeart/2005/8/layout/hierarchy5"/>
    <dgm:cxn modelId="{A1D5BDC8-5772-40B7-BEEF-6791E53E9A3F}" type="presParOf" srcId="{5B84E694-047A-47FA-935B-573AD1152EFC}" destId="{BDB5C3E4-0FE6-4D74-9AD3-060B4C84685D}" srcOrd="0" destOrd="0" presId="urn:microsoft.com/office/officeart/2005/8/layout/hierarchy5"/>
    <dgm:cxn modelId="{159EC890-A139-436A-84CD-7DC7298A11D7}" type="presParOf" srcId="{5B84E694-047A-47FA-935B-573AD1152EFC}" destId="{5FE900F5-D643-4B0A-8A88-0CB40AFA7716}" srcOrd="1" destOrd="0" presId="urn:microsoft.com/office/officeart/2005/8/layout/hierarchy5"/>
    <dgm:cxn modelId="{56BA595A-F41D-4D9B-96D0-D781A8ACD46A}" type="presParOf" srcId="{5FE900F5-D643-4B0A-8A88-0CB40AFA7716}" destId="{E46ABD28-535F-4E63-8F8D-6E6D8A75A464}" srcOrd="0" destOrd="0" presId="urn:microsoft.com/office/officeart/2005/8/layout/hierarchy5"/>
    <dgm:cxn modelId="{8D6AA1A1-29A1-4FC0-8BF9-9664DE238873}" type="presParOf" srcId="{E46ABD28-535F-4E63-8F8D-6E6D8A75A464}" destId="{B75F53FA-CA50-4420-8C94-8FDC834E5004}" srcOrd="0" destOrd="0" presId="urn:microsoft.com/office/officeart/2005/8/layout/hierarchy5"/>
    <dgm:cxn modelId="{6BA5B071-3D0D-4779-ABB4-E752C7E4EC5D}" type="presParOf" srcId="{5FE900F5-D643-4B0A-8A88-0CB40AFA7716}" destId="{559F340D-8D2F-4972-B8A8-910D09D2DB48}" srcOrd="1" destOrd="0" presId="urn:microsoft.com/office/officeart/2005/8/layout/hierarchy5"/>
    <dgm:cxn modelId="{FF11F323-C165-4D3E-8B17-842A1874F973}" type="presParOf" srcId="{559F340D-8D2F-4972-B8A8-910D09D2DB48}" destId="{8F40D884-65E0-488D-932F-872B3A4C2D0C}" srcOrd="0" destOrd="0" presId="urn:microsoft.com/office/officeart/2005/8/layout/hierarchy5"/>
    <dgm:cxn modelId="{12BABE6C-55A1-4F10-8940-E1BCB277A0CC}" type="presParOf" srcId="{559F340D-8D2F-4972-B8A8-910D09D2DB48}" destId="{3F16D9D5-2034-48D3-BA70-662065158A21}" srcOrd="1" destOrd="0" presId="urn:microsoft.com/office/officeart/2005/8/layout/hierarchy5"/>
    <dgm:cxn modelId="{2DF12E41-56C6-4A8E-B2DA-F3DF554C0DB6}" type="presParOf" srcId="{FCCD8D93-3C92-44FA-8AE5-869D1B1933F4}" destId="{82BB55CE-8256-4822-88DA-00DA641DE6F6}" srcOrd="4" destOrd="0" presId="urn:microsoft.com/office/officeart/2005/8/layout/hierarchy5"/>
    <dgm:cxn modelId="{76A06AE1-CDE1-4397-9F2A-D2BD2D15A6FF}" type="presParOf" srcId="{82BB55CE-8256-4822-88DA-00DA641DE6F6}" destId="{E63F8861-0F0B-4B24-AE1C-C61FC7B187CD}" srcOrd="0" destOrd="0" presId="urn:microsoft.com/office/officeart/2005/8/layout/hierarchy5"/>
    <dgm:cxn modelId="{82C55468-5CDB-42A6-BBD4-FA99ACFB7167}" type="presParOf" srcId="{FCCD8D93-3C92-44FA-8AE5-869D1B1933F4}" destId="{B4F3E5EC-CC16-407D-9C38-C74C0AFBB258}" srcOrd="5" destOrd="0" presId="urn:microsoft.com/office/officeart/2005/8/layout/hierarchy5"/>
    <dgm:cxn modelId="{68D98330-EF69-4C18-9552-1B40C687DE71}" type="presParOf" srcId="{B4F3E5EC-CC16-407D-9C38-C74C0AFBB258}" destId="{14DB3B3A-CD32-40D6-8FBA-7C1AAD43ED59}" srcOrd="0" destOrd="0" presId="urn:microsoft.com/office/officeart/2005/8/layout/hierarchy5"/>
    <dgm:cxn modelId="{B949E3E0-1ACA-4E3D-A5AE-1D39D38C6097}" type="presParOf" srcId="{B4F3E5EC-CC16-407D-9C38-C74C0AFBB258}" destId="{3A37B8F0-76A3-44E7-9743-01C18B20D4BE}" srcOrd="1" destOrd="0" presId="urn:microsoft.com/office/officeart/2005/8/layout/hierarchy5"/>
    <dgm:cxn modelId="{9FB8BCE5-D85B-4EBB-950F-CC29217F7BA2}" type="presParOf" srcId="{3A37B8F0-76A3-44E7-9743-01C18B20D4BE}" destId="{16CFB8B4-CEEA-484A-BB4C-F3DB06EF8388}" srcOrd="0" destOrd="0" presId="urn:microsoft.com/office/officeart/2005/8/layout/hierarchy5"/>
    <dgm:cxn modelId="{926D2F2C-0026-45A7-A5FA-EAF7A4A976F3}" type="presParOf" srcId="{16CFB8B4-CEEA-484A-BB4C-F3DB06EF8388}" destId="{01736653-62AD-4BF4-AD71-17C2B78375B7}" srcOrd="0" destOrd="0" presId="urn:microsoft.com/office/officeart/2005/8/layout/hierarchy5"/>
    <dgm:cxn modelId="{CE62C18A-82AB-401A-A6EF-1F9425F23F32}" type="presParOf" srcId="{3A37B8F0-76A3-44E7-9743-01C18B20D4BE}" destId="{98599EDE-344F-4F8F-8C5F-29F797E1DC8B}" srcOrd="1" destOrd="0" presId="urn:microsoft.com/office/officeart/2005/8/layout/hierarchy5"/>
    <dgm:cxn modelId="{E1A9D035-4C28-424A-B399-7FBF97ECC423}" type="presParOf" srcId="{98599EDE-344F-4F8F-8C5F-29F797E1DC8B}" destId="{7E7E7F31-CF36-43C5-B1E0-D0BFBB8AA365}" srcOrd="0" destOrd="0" presId="urn:microsoft.com/office/officeart/2005/8/layout/hierarchy5"/>
    <dgm:cxn modelId="{D5EEEDAC-D78E-4E0C-A664-036DE3BDE513}" type="presParOf" srcId="{98599EDE-344F-4F8F-8C5F-29F797E1DC8B}" destId="{6A498DE8-B100-4A27-B83F-742EF6DDD809}" srcOrd="1" destOrd="0" presId="urn:microsoft.com/office/officeart/2005/8/layout/hierarchy5"/>
    <dgm:cxn modelId="{C96F4819-DE28-4D44-98E6-0EF7B767DD83}" type="presParOf" srcId="{6A498DE8-B100-4A27-B83F-742EF6DDD809}" destId="{3F5EB5D7-0045-408A-8B77-7CE4E776C96D}" srcOrd="0" destOrd="0" presId="urn:microsoft.com/office/officeart/2005/8/layout/hierarchy5"/>
    <dgm:cxn modelId="{AEEE5B76-3F45-40AF-B041-B90E454371A8}" type="presParOf" srcId="{3F5EB5D7-0045-408A-8B77-7CE4E776C96D}" destId="{23911F6C-9E35-4C87-89CC-7C451799E220}" srcOrd="0" destOrd="0" presId="urn:microsoft.com/office/officeart/2005/8/layout/hierarchy5"/>
    <dgm:cxn modelId="{FC4E4F60-1ABC-4450-A071-A2B34546E576}" type="presParOf" srcId="{6A498DE8-B100-4A27-B83F-742EF6DDD809}" destId="{7FE04E76-1BFF-4559-A0F0-00105E7EA9B0}" srcOrd="1" destOrd="0" presId="urn:microsoft.com/office/officeart/2005/8/layout/hierarchy5"/>
    <dgm:cxn modelId="{51E84F71-0572-4BC7-9020-B440125180C1}" type="presParOf" srcId="{7FE04E76-1BFF-4559-A0F0-00105E7EA9B0}" destId="{517244DD-5911-4FCC-9A95-CC984444066B}" srcOrd="0" destOrd="0" presId="urn:microsoft.com/office/officeart/2005/8/layout/hierarchy5"/>
    <dgm:cxn modelId="{D77CFC24-D5D0-4B5F-8C13-AC28DF0B7007}" type="presParOf" srcId="{7FE04E76-1BFF-4559-A0F0-00105E7EA9B0}" destId="{E4BD1B88-9449-440D-84A0-A968B2AAE4EB}" srcOrd="1" destOrd="0" presId="urn:microsoft.com/office/officeart/2005/8/layout/hierarchy5"/>
    <dgm:cxn modelId="{8D5FA0E6-E3C1-4047-89A7-B7F0E946FA79}" type="presParOf" srcId="{3A37B8F0-76A3-44E7-9743-01C18B20D4BE}" destId="{30923793-8BBA-4669-814F-83536F03BB8B}" srcOrd="2" destOrd="0" presId="urn:microsoft.com/office/officeart/2005/8/layout/hierarchy5"/>
    <dgm:cxn modelId="{218C8B4E-F5D6-4B8E-BFAC-AE48A065C09B}" type="presParOf" srcId="{30923793-8BBA-4669-814F-83536F03BB8B}" destId="{DB4CC1C6-652F-4D78-82C4-BD750B7031E4}" srcOrd="0" destOrd="0" presId="urn:microsoft.com/office/officeart/2005/8/layout/hierarchy5"/>
    <dgm:cxn modelId="{980F56A9-6964-4923-8717-034C5F89DE00}" type="presParOf" srcId="{3A37B8F0-76A3-44E7-9743-01C18B20D4BE}" destId="{8FAAA8E1-3E5E-4A4E-B187-AAF16AA28C5D}" srcOrd="3" destOrd="0" presId="urn:microsoft.com/office/officeart/2005/8/layout/hierarchy5"/>
    <dgm:cxn modelId="{02477D36-D830-48A8-98C7-01E0ECAD8FB0}" type="presParOf" srcId="{8FAAA8E1-3E5E-4A4E-B187-AAF16AA28C5D}" destId="{97CD3721-B517-4C1C-AE18-B729E94D7DDE}" srcOrd="0" destOrd="0" presId="urn:microsoft.com/office/officeart/2005/8/layout/hierarchy5"/>
    <dgm:cxn modelId="{1F3A11B2-4AEC-46BF-B9F8-12D5A5BB13CA}" type="presParOf" srcId="{8FAAA8E1-3E5E-4A4E-B187-AAF16AA28C5D}" destId="{8BB6FF9B-CDD3-41DB-83A8-BFB5FAEC8DF3}" srcOrd="1" destOrd="0" presId="urn:microsoft.com/office/officeart/2005/8/layout/hierarchy5"/>
    <dgm:cxn modelId="{245ED34B-D3D8-491B-9D84-133C24562405}" type="presParOf" srcId="{FCCD8D93-3C92-44FA-8AE5-869D1B1933F4}" destId="{B5E7EB64-D7F3-4A72-89CC-C30133016922}" srcOrd="6" destOrd="0" presId="urn:microsoft.com/office/officeart/2005/8/layout/hierarchy5"/>
    <dgm:cxn modelId="{8583665A-95A2-4608-A32F-1BCA9F59E277}" type="presParOf" srcId="{B5E7EB64-D7F3-4A72-89CC-C30133016922}" destId="{422D46C1-A224-4B23-BF27-831E18F82220}" srcOrd="0" destOrd="0" presId="urn:microsoft.com/office/officeart/2005/8/layout/hierarchy5"/>
    <dgm:cxn modelId="{2391565D-29ED-404B-AF7A-871175E1242F}" type="presParOf" srcId="{FCCD8D93-3C92-44FA-8AE5-869D1B1933F4}" destId="{0D6022C2-8F1E-42DD-AAE2-102474ECC846}" srcOrd="7" destOrd="0" presId="urn:microsoft.com/office/officeart/2005/8/layout/hierarchy5"/>
    <dgm:cxn modelId="{3DD4CC89-5133-4353-8A53-92694C48760E}" type="presParOf" srcId="{0D6022C2-8F1E-42DD-AAE2-102474ECC846}" destId="{3A3C94AA-6447-45E9-9863-DDB1E6261C06}" srcOrd="0" destOrd="0" presId="urn:microsoft.com/office/officeart/2005/8/layout/hierarchy5"/>
    <dgm:cxn modelId="{524F2B48-0A9F-49EE-A171-A4DEA4EE06C2}" type="presParOf" srcId="{0D6022C2-8F1E-42DD-AAE2-102474ECC846}" destId="{C4303DFB-BAF2-4E16-B9B5-AE1DA0343106}" srcOrd="1" destOrd="0" presId="urn:microsoft.com/office/officeart/2005/8/layout/hierarchy5"/>
    <dgm:cxn modelId="{F4770C70-764A-407F-B2B3-37B620177B5F}" type="presParOf" srcId="{C4303DFB-BAF2-4E16-B9B5-AE1DA0343106}" destId="{A8C9A2B1-224A-4886-BA28-38CD51F0BF4F}" srcOrd="0" destOrd="0" presId="urn:microsoft.com/office/officeart/2005/8/layout/hierarchy5"/>
    <dgm:cxn modelId="{87660DB0-2654-4E06-A727-DB55E2C7683C}" type="presParOf" srcId="{A8C9A2B1-224A-4886-BA28-38CD51F0BF4F}" destId="{25920FE0-1B21-4595-9D34-BD18D1D7ADF7}" srcOrd="0" destOrd="0" presId="urn:microsoft.com/office/officeart/2005/8/layout/hierarchy5"/>
    <dgm:cxn modelId="{3E038F4F-410D-4677-8EB0-3C8EC473097E}" type="presParOf" srcId="{C4303DFB-BAF2-4E16-B9B5-AE1DA0343106}" destId="{BEF64E85-DE09-4299-8181-BEBDE0056563}" srcOrd="1" destOrd="0" presId="urn:microsoft.com/office/officeart/2005/8/layout/hierarchy5"/>
    <dgm:cxn modelId="{F7C5FE6C-CFBE-4B05-AA4D-C2E1F9709D9F}" type="presParOf" srcId="{BEF64E85-DE09-4299-8181-BEBDE0056563}" destId="{B7902D95-39EB-4F01-A211-301562135450}" srcOrd="0" destOrd="0" presId="urn:microsoft.com/office/officeart/2005/8/layout/hierarchy5"/>
    <dgm:cxn modelId="{013945AF-40AD-44D6-8179-990A613F1D9E}" type="presParOf" srcId="{BEF64E85-DE09-4299-8181-BEBDE0056563}" destId="{2E665BCA-F56E-407C-ABEE-7EAC5629814C}" srcOrd="1" destOrd="0" presId="urn:microsoft.com/office/officeart/2005/8/layout/hierarchy5"/>
    <dgm:cxn modelId="{43914621-4008-47B5-9BCF-FE050FACBE1A}" type="presParOf" srcId="{2E665BCA-F56E-407C-ABEE-7EAC5629814C}" destId="{51084CA9-DA62-4BB3-AD3F-A26DD5239805}" srcOrd="0" destOrd="0" presId="urn:microsoft.com/office/officeart/2005/8/layout/hierarchy5"/>
    <dgm:cxn modelId="{2790AA02-2057-48A6-8F94-D15CD0ACDF7A}" type="presParOf" srcId="{51084CA9-DA62-4BB3-AD3F-A26DD5239805}" destId="{D7D5D513-413B-48DF-A9EA-E3F76C744A36}" srcOrd="0" destOrd="0" presId="urn:microsoft.com/office/officeart/2005/8/layout/hierarchy5"/>
    <dgm:cxn modelId="{ED080897-F014-4C74-8A21-28F39735B791}" type="presParOf" srcId="{2E665BCA-F56E-407C-ABEE-7EAC5629814C}" destId="{110196B2-5755-45CA-BB7A-9D4CEC0C1BEE}" srcOrd="1" destOrd="0" presId="urn:microsoft.com/office/officeart/2005/8/layout/hierarchy5"/>
    <dgm:cxn modelId="{3891D39B-2F39-41D8-B9D5-29A38B375D80}" type="presParOf" srcId="{110196B2-5755-45CA-BB7A-9D4CEC0C1BEE}" destId="{60A4A881-9FAE-4F5B-AE67-E936660E642B}" srcOrd="0" destOrd="0" presId="urn:microsoft.com/office/officeart/2005/8/layout/hierarchy5"/>
    <dgm:cxn modelId="{F2C4FC5F-AD2A-4C5E-B34D-4605A6CD5F36}" type="presParOf" srcId="{110196B2-5755-45CA-BB7A-9D4CEC0C1BEE}" destId="{971E1A74-0F84-40FD-B982-719CEE610C58}" srcOrd="1" destOrd="0" presId="urn:microsoft.com/office/officeart/2005/8/layout/hierarchy5"/>
    <dgm:cxn modelId="{62C3233B-91F7-41F8-AFA9-0825706B5E27}" type="presParOf" srcId="{2E665BCA-F56E-407C-ABEE-7EAC5629814C}" destId="{9B214FA3-FC8C-400C-90B3-FCC65F20C9B5}" srcOrd="2" destOrd="0" presId="urn:microsoft.com/office/officeart/2005/8/layout/hierarchy5"/>
    <dgm:cxn modelId="{F0FF2CE3-DAD9-4E9C-A9DE-E319364696BC}" type="presParOf" srcId="{9B214FA3-FC8C-400C-90B3-FCC65F20C9B5}" destId="{0A599B3A-23FE-4999-B641-F3E23198C319}" srcOrd="0" destOrd="0" presId="urn:microsoft.com/office/officeart/2005/8/layout/hierarchy5"/>
    <dgm:cxn modelId="{51ECB469-08F2-4437-AA91-E6B73828448B}" type="presParOf" srcId="{2E665BCA-F56E-407C-ABEE-7EAC5629814C}" destId="{3EB449C5-E485-47E2-9B64-5ABB1F6464AE}" srcOrd="3" destOrd="0" presId="urn:microsoft.com/office/officeart/2005/8/layout/hierarchy5"/>
    <dgm:cxn modelId="{053DDAFD-F99E-40D8-BB74-43610EFFF65B}" type="presParOf" srcId="{3EB449C5-E485-47E2-9B64-5ABB1F6464AE}" destId="{A826CC26-BFB7-4818-8ED2-2CB95D6D7567}" srcOrd="0" destOrd="0" presId="urn:microsoft.com/office/officeart/2005/8/layout/hierarchy5"/>
    <dgm:cxn modelId="{524B3531-96DB-4C04-B749-48C7173C4098}" type="presParOf" srcId="{3EB449C5-E485-47E2-9B64-5ABB1F6464AE}" destId="{9F2314FF-62D1-4741-8E48-2C8AC946A2DB}" srcOrd="1" destOrd="0" presId="urn:microsoft.com/office/officeart/2005/8/layout/hierarchy5"/>
    <dgm:cxn modelId="{EA055376-BAC2-41DD-91D2-6628A24ECD5A}" type="presParOf" srcId="{2E665BCA-F56E-407C-ABEE-7EAC5629814C}" destId="{FEF37C31-5BC6-4E8D-9CFD-E542C0763DD3}" srcOrd="4" destOrd="0" presId="urn:microsoft.com/office/officeart/2005/8/layout/hierarchy5"/>
    <dgm:cxn modelId="{2778B427-F124-4E14-B763-F812D78C4145}" type="presParOf" srcId="{FEF37C31-5BC6-4E8D-9CFD-E542C0763DD3}" destId="{0882EC4E-CBB2-492F-BC85-ED7FBB1CD1C5}" srcOrd="0" destOrd="0" presId="urn:microsoft.com/office/officeart/2005/8/layout/hierarchy5"/>
    <dgm:cxn modelId="{04A8DAF6-936E-45A1-8CEA-8E44DFA4968B}" type="presParOf" srcId="{2E665BCA-F56E-407C-ABEE-7EAC5629814C}" destId="{79FE7B6D-88A2-4292-B8B3-9E4D1F20366B}" srcOrd="5" destOrd="0" presId="urn:microsoft.com/office/officeart/2005/8/layout/hierarchy5"/>
    <dgm:cxn modelId="{76DBB723-734D-43B0-95BB-69C1E499BC14}" type="presParOf" srcId="{79FE7B6D-88A2-4292-B8B3-9E4D1F20366B}" destId="{1A489968-C14F-430E-913F-1FB9A91162EC}" srcOrd="0" destOrd="0" presId="urn:microsoft.com/office/officeart/2005/8/layout/hierarchy5"/>
    <dgm:cxn modelId="{5CB18FCE-918C-4ED3-876D-541F5BB202FD}" type="presParOf" srcId="{79FE7B6D-88A2-4292-B8B3-9E4D1F20366B}" destId="{A2457B44-A1D5-4F72-8477-1CCC160D98CF}" srcOrd="1" destOrd="0" presId="urn:microsoft.com/office/officeart/2005/8/layout/hierarchy5"/>
    <dgm:cxn modelId="{B3A27C97-A05D-4EBC-96AE-2C5F00888074}" type="presParOf" srcId="{C4303DFB-BAF2-4E16-B9B5-AE1DA0343106}" destId="{41EE3C93-2A73-4EEE-B3BE-E20A3D3AC1AC}" srcOrd="2" destOrd="0" presId="urn:microsoft.com/office/officeart/2005/8/layout/hierarchy5"/>
    <dgm:cxn modelId="{0BC01DBE-BFBF-4876-8A85-5E94E80CF406}" type="presParOf" srcId="{41EE3C93-2A73-4EEE-B3BE-E20A3D3AC1AC}" destId="{42A8CFDA-46B0-4D97-8203-737A57F94285}" srcOrd="0" destOrd="0" presId="urn:microsoft.com/office/officeart/2005/8/layout/hierarchy5"/>
    <dgm:cxn modelId="{04BDC2D0-45DE-4EEB-B855-551D81B91A14}" type="presParOf" srcId="{C4303DFB-BAF2-4E16-B9B5-AE1DA0343106}" destId="{E259F6DB-3F88-47F7-912C-F8DCC8936089}" srcOrd="3" destOrd="0" presId="urn:microsoft.com/office/officeart/2005/8/layout/hierarchy5"/>
    <dgm:cxn modelId="{B3A32757-A37A-4996-A251-A0C45A7A203B}" type="presParOf" srcId="{E259F6DB-3F88-47F7-912C-F8DCC8936089}" destId="{BA2378BB-C8D8-441E-88EC-38EFFCAFA4C4}" srcOrd="0" destOrd="0" presId="urn:microsoft.com/office/officeart/2005/8/layout/hierarchy5"/>
    <dgm:cxn modelId="{84C12ADA-5E09-45D8-8F61-2558E731E67F}" type="presParOf" srcId="{E259F6DB-3F88-47F7-912C-F8DCC8936089}" destId="{1CEABD91-E09D-430F-AA23-89F95F9198C4}" srcOrd="1" destOrd="0" presId="urn:microsoft.com/office/officeart/2005/8/layout/hierarchy5"/>
    <dgm:cxn modelId="{0D33754D-18E0-46E7-9BAF-738A3656F7AE}" type="presParOf" srcId="{1CEABD91-E09D-430F-AA23-89F95F9198C4}" destId="{2645FC0A-A2C7-404E-9599-3296D2393D68}" srcOrd="0" destOrd="0" presId="urn:microsoft.com/office/officeart/2005/8/layout/hierarchy5"/>
    <dgm:cxn modelId="{B52626F4-F3C3-44C1-97A0-D6BA9B214D06}" type="presParOf" srcId="{2645FC0A-A2C7-404E-9599-3296D2393D68}" destId="{ECF5568B-E197-4325-968C-30221CD00B1D}" srcOrd="0" destOrd="0" presId="urn:microsoft.com/office/officeart/2005/8/layout/hierarchy5"/>
    <dgm:cxn modelId="{6B09C5E4-8327-4BD2-8621-F181EFA1C2D2}" type="presParOf" srcId="{1CEABD91-E09D-430F-AA23-89F95F9198C4}" destId="{2A65EB58-CBDE-4D83-BB8B-418AA8561422}" srcOrd="1" destOrd="0" presId="urn:microsoft.com/office/officeart/2005/8/layout/hierarchy5"/>
    <dgm:cxn modelId="{6D6E69C3-B290-4FC0-BE1F-30BB54BF7992}" type="presParOf" srcId="{2A65EB58-CBDE-4D83-BB8B-418AA8561422}" destId="{65DB03D5-F4F5-4311-A505-52EB1FA73878}" srcOrd="0" destOrd="0" presId="urn:microsoft.com/office/officeart/2005/8/layout/hierarchy5"/>
    <dgm:cxn modelId="{100B4533-8692-4438-9AD4-A70FAFC26CC8}" type="presParOf" srcId="{2A65EB58-CBDE-4D83-BB8B-418AA8561422}" destId="{D715F903-4AAD-4B7B-BDCB-80C7B3F0FE4B}" srcOrd="1" destOrd="0" presId="urn:microsoft.com/office/officeart/2005/8/layout/hierarchy5"/>
    <dgm:cxn modelId="{472A0348-43D2-4CFB-9848-9C867A101824}" type="presParOf" srcId="{1CEABD91-E09D-430F-AA23-89F95F9198C4}" destId="{73A9E784-31A8-4123-AD54-7358AF46F03D}" srcOrd="2" destOrd="0" presId="urn:microsoft.com/office/officeart/2005/8/layout/hierarchy5"/>
    <dgm:cxn modelId="{E9289639-49E9-443C-AB81-835D34F1749D}" type="presParOf" srcId="{73A9E784-31A8-4123-AD54-7358AF46F03D}" destId="{8288757A-D4BD-4E73-8A30-1C3746420F3F}" srcOrd="0" destOrd="0" presId="urn:microsoft.com/office/officeart/2005/8/layout/hierarchy5"/>
    <dgm:cxn modelId="{8F30F727-5B91-4754-BC16-B942F975F453}" type="presParOf" srcId="{1CEABD91-E09D-430F-AA23-89F95F9198C4}" destId="{5C8A0517-29D4-4AB2-A443-E0A7CCA0B630}" srcOrd="3" destOrd="0" presId="urn:microsoft.com/office/officeart/2005/8/layout/hierarchy5"/>
    <dgm:cxn modelId="{3B6D98CD-E9F3-4111-8464-CC3872537510}" type="presParOf" srcId="{5C8A0517-29D4-4AB2-A443-E0A7CCA0B630}" destId="{5146A447-44C2-4451-97F6-A9E3BA457F0D}" srcOrd="0" destOrd="0" presId="urn:microsoft.com/office/officeart/2005/8/layout/hierarchy5"/>
    <dgm:cxn modelId="{39789C28-BDDC-4C11-B9D0-E46A14A3FCEF}" type="presParOf" srcId="{5C8A0517-29D4-4AB2-A443-E0A7CCA0B630}" destId="{D42BE4A9-6558-4C0C-A449-9BFB2B436288}" srcOrd="1" destOrd="0" presId="urn:microsoft.com/office/officeart/2005/8/layout/hierarchy5"/>
    <dgm:cxn modelId="{C91C73E2-D02F-4782-A03F-29C273981B87}" type="presParOf" srcId="{57BA9CED-994D-4275-A980-BB2801C2B3C5}" destId="{DE623DA7-1A2D-40F5-A1CB-C1FACE7430D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7A12D-ED40-4CEF-A7CB-F94B37730692}">
      <dsp:nvSpPr>
        <dsp:cNvPr id="0" name=""/>
        <dsp:cNvSpPr/>
      </dsp:nvSpPr>
      <dsp:spPr>
        <a:xfrm>
          <a:off x="504058" y="1472129"/>
          <a:ext cx="3455312" cy="33970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/>
            <a:t>SISTEMA URINA</a:t>
          </a:r>
          <a:r>
            <a:rPr lang="es-CO" sz="1200" b="1" kern="1200" dirty="0" smtClean="0">
              <a:solidFill>
                <a:schemeClr val="bg1"/>
              </a:solidFill>
            </a:rPr>
            <a:t>SS</a:t>
          </a:r>
          <a:endParaRPr lang="es-CO" sz="1200" b="1" kern="1200" dirty="0"/>
        </a:p>
      </dsp:txBody>
      <dsp:txXfrm>
        <a:off x="603554" y="1571625"/>
        <a:ext cx="3256320" cy="3198042"/>
      </dsp:txXfrm>
    </dsp:sp>
    <dsp:sp modelId="{D5E4408F-78F5-4E14-945E-AAEA81594E38}">
      <dsp:nvSpPr>
        <dsp:cNvPr id="0" name=""/>
        <dsp:cNvSpPr/>
      </dsp:nvSpPr>
      <dsp:spPr>
        <a:xfrm rot="16731903">
          <a:off x="3013385" y="2059799"/>
          <a:ext cx="2236657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2236657" y="587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4075797" y="2009761"/>
        <a:ext cx="111832" cy="111832"/>
      </dsp:txXfrm>
    </dsp:sp>
    <dsp:sp modelId="{FEE891CD-ABDC-48B3-81C1-A5699B3C4F5A}">
      <dsp:nvSpPr>
        <dsp:cNvPr id="0" name=""/>
        <dsp:cNvSpPr/>
      </dsp:nvSpPr>
      <dsp:spPr>
        <a:xfrm>
          <a:off x="4304056" y="420016"/>
          <a:ext cx="861714" cy="1081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RIÑON </a:t>
          </a:r>
          <a:endParaRPr lang="es-CO" sz="800" kern="1200" dirty="0"/>
        </a:p>
      </dsp:txBody>
      <dsp:txXfrm>
        <a:off x="4329295" y="445255"/>
        <a:ext cx="811236" cy="1030904"/>
      </dsp:txXfrm>
    </dsp:sp>
    <dsp:sp modelId="{629962B0-9C1C-4B21-9ED5-C0F454278C0D}">
      <dsp:nvSpPr>
        <dsp:cNvPr id="0" name=""/>
        <dsp:cNvSpPr/>
      </dsp:nvSpPr>
      <dsp:spPr>
        <a:xfrm rot="17692822">
          <a:off x="4928481" y="583216"/>
          <a:ext cx="819266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819266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17632" y="568612"/>
        <a:ext cx="40963" cy="40963"/>
      </dsp:txXfrm>
    </dsp:sp>
    <dsp:sp modelId="{4F8E82C2-69D1-4103-94AC-30B2871C36E6}">
      <dsp:nvSpPr>
        <dsp:cNvPr id="0" name=""/>
        <dsp:cNvSpPr/>
      </dsp:nvSpPr>
      <dsp:spPr>
        <a:xfrm>
          <a:off x="5510457" y="2050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CORTEZA </a:t>
          </a:r>
          <a:r>
            <a:rPr lang="es-CO" sz="800" kern="1200" dirty="0" smtClean="0"/>
            <a:t> </a:t>
          </a:r>
          <a:endParaRPr lang="es-CO" sz="800" kern="1200" dirty="0"/>
        </a:p>
      </dsp:txBody>
      <dsp:txXfrm>
        <a:off x="5523076" y="14669"/>
        <a:ext cx="836476" cy="405619"/>
      </dsp:txXfrm>
    </dsp:sp>
    <dsp:sp modelId="{E6B38810-FD9F-4BAA-9C44-BD49BDE6B939}">
      <dsp:nvSpPr>
        <dsp:cNvPr id="0" name=""/>
        <dsp:cNvSpPr/>
      </dsp:nvSpPr>
      <dsp:spPr>
        <a:xfrm>
          <a:off x="6372172" y="211601"/>
          <a:ext cx="344685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344685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5897" y="208862"/>
        <a:ext cx="17234" cy="17234"/>
      </dsp:txXfrm>
    </dsp:sp>
    <dsp:sp modelId="{423869CF-208D-4E0B-8868-077A222704C5}">
      <dsp:nvSpPr>
        <dsp:cNvPr id="0" name=""/>
        <dsp:cNvSpPr/>
      </dsp:nvSpPr>
      <dsp:spPr>
        <a:xfrm>
          <a:off x="6716857" y="2050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smtClean="0"/>
            <a:t>COLUMNAS DE BERTIN</a:t>
          </a:r>
          <a:endParaRPr lang="es-CO" sz="800" kern="1200"/>
        </a:p>
      </dsp:txBody>
      <dsp:txXfrm>
        <a:off x="6729476" y="14669"/>
        <a:ext cx="836476" cy="405619"/>
      </dsp:txXfrm>
    </dsp:sp>
    <dsp:sp modelId="{DEEC17EB-DEB7-48E0-8FA8-6749347D537F}">
      <dsp:nvSpPr>
        <dsp:cNvPr id="0" name=""/>
        <dsp:cNvSpPr/>
      </dsp:nvSpPr>
      <dsp:spPr>
        <a:xfrm rot="19457599">
          <a:off x="5125873" y="830959"/>
          <a:ext cx="424481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24481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7502" y="826224"/>
        <a:ext cx="21224" cy="21224"/>
      </dsp:txXfrm>
    </dsp:sp>
    <dsp:sp modelId="{A1706120-4C9E-4AC3-9C51-C48ECAA9FBB6}">
      <dsp:nvSpPr>
        <dsp:cNvPr id="0" name=""/>
        <dsp:cNvSpPr/>
      </dsp:nvSpPr>
      <dsp:spPr>
        <a:xfrm>
          <a:off x="5510457" y="497536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MEDULA </a:t>
          </a:r>
          <a:endParaRPr lang="es-CO" sz="800" kern="1200" dirty="0"/>
        </a:p>
      </dsp:txBody>
      <dsp:txXfrm>
        <a:off x="5523076" y="510155"/>
        <a:ext cx="836476" cy="405619"/>
      </dsp:txXfrm>
    </dsp:sp>
    <dsp:sp modelId="{BB3423B7-1FC5-4EA8-841A-165045F4C3FC}">
      <dsp:nvSpPr>
        <dsp:cNvPr id="0" name=""/>
        <dsp:cNvSpPr/>
      </dsp:nvSpPr>
      <dsp:spPr>
        <a:xfrm>
          <a:off x="6372172" y="707087"/>
          <a:ext cx="344685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344685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5897" y="704348"/>
        <a:ext cx="17234" cy="17234"/>
      </dsp:txXfrm>
    </dsp:sp>
    <dsp:sp modelId="{C363A321-D190-4B12-848B-5C05CB6370AD}">
      <dsp:nvSpPr>
        <dsp:cNvPr id="0" name=""/>
        <dsp:cNvSpPr/>
      </dsp:nvSpPr>
      <dsp:spPr>
        <a:xfrm>
          <a:off x="6716857" y="497536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PIRAMIDES RENALES </a:t>
          </a:r>
          <a:endParaRPr lang="es-CO" sz="800" kern="1200" dirty="0"/>
        </a:p>
      </dsp:txBody>
      <dsp:txXfrm>
        <a:off x="6729476" y="510155"/>
        <a:ext cx="836476" cy="405619"/>
      </dsp:txXfrm>
    </dsp:sp>
    <dsp:sp modelId="{E487B133-271D-43D2-8686-E391C890A647}">
      <dsp:nvSpPr>
        <dsp:cNvPr id="0" name=""/>
        <dsp:cNvSpPr/>
      </dsp:nvSpPr>
      <dsp:spPr>
        <a:xfrm rot="3907178">
          <a:off x="4928481" y="1326445"/>
          <a:ext cx="819266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819266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17632" y="1311841"/>
        <a:ext cx="40963" cy="40963"/>
      </dsp:txXfrm>
    </dsp:sp>
    <dsp:sp modelId="{8E2EC441-68F0-4CCD-8DC9-5E86B0D09E97}">
      <dsp:nvSpPr>
        <dsp:cNvPr id="0" name=""/>
        <dsp:cNvSpPr/>
      </dsp:nvSpPr>
      <dsp:spPr>
        <a:xfrm>
          <a:off x="5510457" y="1488508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NEFRONA</a:t>
          </a:r>
          <a:r>
            <a:rPr lang="es-CO" sz="700" kern="1200" dirty="0" smtClean="0"/>
            <a:t> </a:t>
          </a:r>
          <a:endParaRPr lang="es-CO" sz="700" kern="1200" dirty="0"/>
        </a:p>
      </dsp:txBody>
      <dsp:txXfrm>
        <a:off x="5523076" y="1501127"/>
        <a:ext cx="836476" cy="405619"/>
      </dsp:txXfrm>
    </dsp:sp>
    <dsp:sp modelId="{5728D85D-F7A1-4BA2-B285-77A51A8AC413}">
      <dsp:nvSpPr>
        <dsp:cNvPr id="0" name=""/>
        <dsp:cNvSpPr/>
      </dsp:nvSpPr>
      <dsp:spPr>
        <a:xfrm rot="18669449">
          <a:off x="6275297" y="1484711"/>
          <a:ext cx="566733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566733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44496" y="1476421"/>
        <a:ext cx="28336" cy="28336"/>
      </dsp:txXfrm>
    </dsp:sp>
    <dsp:sp modelId="{FF678239-3CBF-455D-98B4-1E3268ECADD2}">
      <dsp:nvSpPr>
        <dsp:cNvPr id="0" name=""/>
        <dsp:cNvSpPr/>
      </dsp:nvSpPr>
      <dsp:spPr>
        <a:xfrm>
          <a:off x="6745156" y="1061813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FILTRACION</a:t>
          </a:r>
          <a:endParaRPr lang="es-CO" sz="800" kern="1200" dirty="0"/>
        </a:p>
      </dsp:txBody>
      <dsp:txXfrm>
        <a:off x="6757775" y="1074432"/>
        <a:ext cx="836476" cy="405619"/>
      </dsp:txXfrm>
    </dsp:sp>
    <dsp:sp modelId="{BA750C82-A5C0-4766-AB0F-2506B8BA190A}">
      <dsp:nvSpPr>
        <dsp:cNvPr id="0" name=""/>
        <dsp:cNvSpPr/>
      </dsp:nvSpPr>
      <dsp:spPr>
        <a:xfrm>
          <a:off x="6372172" y="1698059"/>
          <a:ext cx="344685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344685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5897" y="1695320"/>
        <a:ext cx="17234" cy="17234"/>
      </dsp:txXfrm>
    </dsp:sp>
    <dsp:sp modelId="{F5D33882-921E-4E0A-BF71-E8F528B941BD}">
      <dsp:nvSpPr>
        <dsp:cNvPr id="0" name=""/>
        <dsp:cNvSpPr/>
      </dsp:nvSpPr>
      <dsp:spPr>
        <a:xfrm>
          <a:off x="6716857" y="1488508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REABSORCION</a:t>
          </a:r>
          <a:endParaRPr lang="es-CO" sz="800" kern="1200" dirty="0"/>
        </a:p>
      </dsp:txBody>
      <dsp:txXfrm>
        <a:off x="6729476" y="1501127"/>
        <a:ext cx="836476" cy="405619"/>
      </dsp:txXfrm>
    </dsp:sp>
    <dsp:sp modelId="{83F450D6-39BC-41F3-AA97-61F6D9A9FE4F}">
      <dsp:nvSpPr>
        <dsp:cNvPr id="0" name=""/>
        <dsp:cNvSpPr/>
      </dsp:nvSpPr>
      <dsp:spPr>
        <a:xfrm rot="3310531">
          <a:off x="6242722" y="1945802"/>
          <a:ext cx="603584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603584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29425" y="1936590"/>
        <a:ext cx="30179" cy="30179"/>
      </dsp:txXfrm>
    </dsp:sp>
    <dsp:sp modelId="{A1E4D228-A19A-4D3C-AED8-2DACD72D505F}">
      <dsp:nvSpPr>
        <dsp:cNvPr id="0" name=""/>
        <dsp:cNvSpPr/>
      </dsp:nvSpPr>
      <dsp:spPr>
        <a:xfrm>
          <a:off x="6716857" y="1983994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SECRECION</a:t>
          </a:r>
          <a:endParaRPr lang="es-CO" sz="800" kern="1200" dirty="0"/>
        </a:p>
      </dsp:txBody>
      <dsp:txXfrm>
        <a:off x="6729476" y="1996613"/>
        <a:ext cx="836476" cy="405619"/>
      </dsp:txXfrm>
    </dsp:sp>
    <dsp:sp modelId="{6A9FC7DF-6541-4D82-ABA8-3F6DFA1FFBF9}">
      <dsp:nvSpPr>
        <dsp:cNvPr id="0" name=""/>
        <dsp:cNvSpPr/>
      </dsp:nvSpPr>
      <dsp:spPr>
        <a:xfrm rot="19591026">
          <a:off x="3925080" y="3050771"/>
          <a:ext cx="413267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13267" y="587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121382" y="3046317"/>
        <a:ext cx="20663" cy="20663"/>
      </dsp:txXfrm>
    </dsp:sp>
    <dsp:sp modelId="{30C0A4CF-A11B-410B-9848-71D7EB2DD01D}">
      <dsp:nvSpPr>
        <dsp:cNvPr id="0" name=""/>
        <dsp:cNvSpPr/>
      </dsp:nvSpPr>
      <dsp:spPr>
        <a:xfrm>
          <a:off x="4304056" y="2611635"/>
          <a:ext cx="861714" cy="662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VEJIGA </a:t>
          </a:r>
          <a:endParaRPr lang="es-CO" sz="800" kern="1200" dirty="0"/>
        </a:p>
      </dsp:txBody>
      <dsp:txXfrm>
        <a:off x="4323446" y="2631025"/>
        <a:ext cx="822934" cy="623253"/>
      </dsp:txXfrm>
    </dsp:sp>
    <dsp:sp modelId="{8A7D4C4D-0995-4B4D-ACAB-94BE3EE3A29E}">
      <dsp:nvSpPr>
        <dsp:cNvPr id="0" name=""/>
        <dsp:cNvSpPr/>
      </dsp:nvSpPr>
      <dsp:spPr>
        <a:xfrm>
          <a:off x="5165771" y="2936774"/>
          <a:ext cx="344685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344685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9497" y="2934034"/>
        <a:ext cx="17234" cy="17234"/>
      </dsp:txXfrm>
    </dsp:sp>
    <dsp:sp modelId="{326AE0BF-C1D7-4209-85B7-32DBB58F841E}">
      <dsp:nvSpPr>
        <dsp:cNvPr id="0" name=""/>
        <dsp:cNvSpPr/>
      </dsp:nvSpPr>
      <dsp:spPr>
        <a:xfrm>
          <a:off x="5510457" y="2727223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ORGANO</a:t>
          </a:r>
          <a:endParaRPr lang="es-CO" sz="800" kern="1200" dirty="0"/>
        </a:p>
      </dsp:txBody>
      <dsp:txXfrm>
        <a:off x="5523076" y="2739842"/>
        <a:ext cx="836476" cy="405619"/>
      </dsp:txXfrm>
    </dsp:sp>
    <dsp:sp modelId="{0ECF0C84-7019-442D-A748-95B2CEE8F3D1}">
      <dsp:nvSpPr>
        <dsp:cNvPr id="0" name=""/>
        <dsp:cNvSpPr/>
      </dsp:nvSpPr>
      <dsp:spPr>
        <a:xfrm rot="19457599">
          <a:off x="6332274" y="2812902"/>
          <a:ext cx="424481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24481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3902" y="2808168"/>
        <a:ext cx="21224" cy="21224"/>
      </dsp:txXfrm>
    </dsp:sp>
    <dsp:sp modelId="{2AA23812-9E46-4B1D-AF70-EE8436FDE5C0}">
      <dsp:nvSpPr>
        <dsp:cNvPr id="0" name=""/>
        <dsp:cNvSpPr/>
      </dsp:nvSpPr>
      <dsp:spPr>
        <a:xfrm>
          <a:off x="6716857" y="2479480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ALMECENA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ORINA </a:t>
          </a:r>
          <a:endParaRPr lang="es-CO" sz="800" kern="1200" dirty="0"/>
        </a:p>
      </dsp:txBody>
      <dsp:txXfrm>
        <a:off x="6729476" y="2492099"/>
        <a:ext cx="836476" cy="405619"/>
      </dsp:txXfrm>
    </dsp:sp>
    <dsp:sp modelId="{247BFC07-9BE3-4942-B0D3-4E99088707E5}">
      <dsp:nvSpPr>
        <dsp:cNvPr id="0" name=""/>
        <dsp:cNvSpPr/>
      </dsp:nvSpPr>
      <dsp:spPr>
        <a:xfrm rot="2142401">
          <a:off x="6332274" y="3060645"/>
          <a:ext cx="424481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24481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3902" y="3055911"/>
        <a:ext cx="21224" cy="21224"/>
      </dsp:txXfrm>
    </dsp:sp>
    <dsp:sp modelId="{BDB5C3E4-0FE6-4D74-9AD3-060B4C84685D}">
      <dsp:nvSpPr>
        <dsp:cNvPr id="0" name=""/>
        <dsp:cNvSpPr/>
      </dsp:nvSpPr>
      <dsp:spPr>
        <a:xfrm>
          <a:off x="6716857" y="2974966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EXPULSA </a:t>
          </a:r>
          <a:endParaRPr lang="es-CO" sz="800" kern="1200" dirty="0"/>
        </a:p>
      </dsp:txBody>
      <dsp:txXfrm>
        <a:off x="6729476" y="2987585"/>
        <a:ext cx="836476" cy="405619"/>
      </dsp:txXfrm>
    </dsp:sp>
    <dsp:sp modelId="{E46ABD28-535F-4E63-8F8D-6E6D8A75A464}">
      <dsp:nvSpPr>
        <dsp:cNvPr id="0" name=""/>
        <dsp:cNvSpPr/>
      </dsp:nvSpPr>
      <dsp:spPr>
        <a:xfrm>
          <a:off x="7578572" y="3184517"/>
          <a:ext cx="344685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344685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742298" y="3181777"/>
        <a:ext cx="17234" cy="17234"/>
      </dsp:txXfrm>
    </dsp:sp>
    <dsp:sp modelId="{8F40D884-65E0-488D-932F-872B3A4C2D0C}">
      <dsp:nvSpPr>
        <dsp:cNvPr id="0" name=""/>
        <dsp:cNvSpPr/>
      </dsp:nvSpPr>
      <dsp:spPr>
        <a:xfrm>
          <a:off x="7923258" y="2974966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PROCESO DE MICCION</a:t>
          </a:r>
          <a:endParaRPr lang="es-CO" sz="800" kern="1200" dirty="0"/>
        </a:p>
      </dsp:txBody>
      <dsp:txXfrm>
        <a:off x="7935877" y="2987585"/>
        <a:ext cx="836476" cy="405619"/>
      </dsp:txXfrm>
    </dsp:sp>
    <dsp:sp modelId="{82BB55CE-8256-4822-88DA-00DA641DE6F6}">
      <dsp:nvSpPr>
        <dsp:cNvPr id="0" name=""/>
        <dsp:cNvSpPr/>
      </dsp:nvSpPr>
      <dsp:spPr>
        <a:xfrm rot="3941295">
          <a:off x="3713102" y="3546257"/>
          <a:ext cx="837223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837223" y="587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110783" y="3531204"/>
        <a:ext cx="41861" cy="41861"/>
      </dsp:txXfrm>
    </dsp:sp>
    <dsp:sp modelId="{14DB3B3A-CD32-40D6-8FBA-7C1AAD43ED59}">
      <dsp:nvSpPr>
        <dsp:cNvPr id="0" name=""/>
        <dsp:cNvSpPr/>
      </dsp:nvSpPr>
      <dsp:spPr>
        <a:xfrm>
          <a:off x="4304056" y="3645137"/>
          <a:ext cx="864170" cy="576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URETERES </a:t>
          </a:r>
          <a:endParaRPr lang="es-CO" sz="800" kern="1200" dirty="0"/>
        </a:p>
      </dsp:txBody>
      <dsp:txXfrm>
        <a:off x="4320955" y="3662036"/>
        <a:ext cx="830372" cy="543175"/>
      </dsp:txXfrm>
    </dsp:sp>
    <dsp:sp modelId="{16CFB8B4-CEEA-484A-BB4C-F3DB06EF8388}">
      <dsp:nvSpPr>
        <dsp:cNvPr id="0" name=""/>
        <dsp:cNvSpPr/>
      </dsp:nvSpPr>
      <dsp:spPr>
        <a:xfrm rot="19457599">
          <a:off x="5128329" y="3803874"/>
          <a:ext cx="424481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24481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9958" y="3799140"/>
        <a:ext cx="21224" cy="21224"/>
      </dsp:txXfrm>
    </dsp:sp>
    <dsp:sp modelId="{7E7E7F31-CF36-43C5-B1E0-D0BFBB8AA365}">
      <dsp:nvSpPr>
        <dsp:cNvPr id="0" name=""/>
        <dsp:cNvSpPr/>
      </dsp:nvSpPr>
      <dsp:spPr>
        <a:xfrm>
          <a:off x="5512913" y="3470452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CONDUCTOS DE 21- 30cm</a:t>
          </a:r>
          <a:endParaRPr lang="es-CO" sz="800" kern="1200" dirty="0"/>
        </a:p>
      </dsp:txBody>
      <dsp:txXfrm>
        <a:off x="5525532" y="3483071"/>
        <a:ext cx="836476" cy="405619"/>
      </dsp:txXfrm>
    </dsp:sp>
    <dsp:sp modelId="{3F5EB5D7-0045-408A-8B77-7CE4E776C96D}">
      <dsp:nvSpPr>
        <dsp:cNvPr id="0" name=""/>
        <dsp:cNvSpPr/>
      </dsp:nvSpPr>
      <dsp:spPr>
        <a:xfrm>
          <a:off x="6374627" y="3680003"/>
          <a:ext cx="344685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344685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8353" y="3677263"/>
        <a:ext cx="17234" cy="17234"/>
      </dsp:txXfrm>
    </dsp:sp>
    <dsp:sp modelId="{517244DD-5911-4FCC-9A95-CC984444066B}">
      <dsp:nvSpPr>
        <dsp:cNvPr id="0" name=""/>
        <dsp:cNvSpPr/>
      </dsp:nvSpPr>
      <dsp:spPr>
        <a:xfrm>
          <a:off x="6719313" y="3470452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TRANPORTAR LA ORINA </a:t>
          </a:r>
          <a:endParaRPr lang="es-CO" sz="800" kern="1200" dirty="0"/>
        </a:p>
      </dsp:txBody>
      <dsp:txXfrm>
        <a:off x="6731932" y="3483071"/>
        <a:ext cx="836476" cy="405619"/>
      </dsp:txXfrm>
    </dsp:sp>
    <dsp:sp modelId="{30923793-8BBA-4669-814F-83536F03BB8B}">
      <dsp:nvSpPr>
        <dsp:cNvPr id="0" name=""/>
        <dsp:cNvSpPr/>
      </dsp:nvSpPr>
      <dsp:spPr>
        <a:xfrm rot="2142401">
          <a:off x="5128329" y="4051617"/>
          <a:ext cx="424481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24481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9958" y="4046883"/>
        <a:ext cx="21224" cy="21224"/>
      </dsp:txXfrm>
    </dsp:sp>
    <dsp:sp modelId="{97CD3721-B517-4C1C-AE18-B729E94D7DDE}">
      <dsp:nvSpPr>
        <dsp:cNvPr id="0" name=""/>
        <dsp:cNvSpPr/>
      </dsp:nvSpPr>
      <dsp:spPr>
        <a:xfrm>
          <a:off x="5512913" y="3965938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SU PARED ES UN MUSCULO LISO</a:t>
          </a:r>
          <a:endParaRPr lang="es-CO" sz="800" kern="1200" dirty="0"/>
        </a:p>
      </dsp:txBody>
      <dsp:txXfrm>
        <a:off x="5525532" y="3978557"/>
        <a:ext cx="836476" cy="405619"/>
      </dsp:txXfrm>
    </dsp:sp>
    <dsp:sp modelId="{B5E7EB64-D7F3-4A72-89CC-C30133016922}">
      <dsp:nvSpPr>
        <dsp:cNvPr id="0" name=""/>
        <dsp:cNvSpPr/>
      </dsp:nvSpPr>
      <dsp:spPr>
        <a:xfrm rot="4873701">
          <a:off x="3001573" y="4281691"/>
          <a:ext cx="2260280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2260280" y="587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4075206" y="4231061"/>
        <a:ext cx="113014" cy="113014"/>
      </dsp:txXfrm>
    </dsp:sp>
    <dsp:sp modelId="{3A3C94AA-6447-45E9-9863-DDB1E6261C06}">
      <dsp:nvSpPr>
        <dsp:cNvPr id="0" name=""/>
        <dsp:cNvSpPr/>
      </dsp:nvSpPr>
      <dsp:spPr>
        <a:xfrm>
          <a:off x="4304056" y="4887705"/>
          <a:ext cx="861714" cy="1033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URETRA </a:t>
          </a:r>
          <a:endParaRPr lang="es-CO" sz="800" kern="1200" dirty="0"/>
        </a:p>
      </dsp:txBody>
      <dsp:txXfrm>
        <a:off x="4329295" y="4912944"/>
        <a:ext cx="811236" cy="983092"/>
      </dsp:txXfrm>
    </dsp:sp>
    <dsp:sp modelId="{A8C9A2B1-224A-4886-BA28-38CD51F0BF4F}">
      <dsp:nvSpPr>
        <dsp:cNvPr id="0" name=""/>
        <dsp:cNvSpPr/>
      </dsp:nvSpPr>
      <dsp:spPr>
        <a:xfrm rot="18239817">
          <a:off x="5029890" y="5143075"/>
          <a:ext cx="616447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616447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22703" y="5133541"/>
        <a:ext cx="30822" cy="30822"/>
      </dsp:txXfrm>
    </dsp:sp>
    <dsp:sp modelId="{B7902D95-39EB-4F01-A211-301562135450}">
      <dsp:nvSpPr>
        <dsp:cNvPr id="0" name=""/>
        <dsp:cNvSpPr/>
      </dsp:nvSpPr>
      <dsp:spPr>
        <a:xfrm>
          <a:off x="5510457" y="4461424"/>
          <a:ext cx="750406" cy="86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MASCULINA </a:t>
          </a:r>
          <a:endParaRPr lang="es-CO" sz="800" kern="1200" dirty="0"/>
        </a:p>
      </dsp:txBody>
      <dsp:txXfrm>
        <a:off x="5532436" y="4483403"/>
        <a:ext cx="706448" cy="820022"/>
      </dsp:txXfrm>
    </dsp:sp>
    <dsp:sp modelId="{51084CA9-DA62-4BB3-AD3F-A26DD5239805}">
      <dsp:nvSpPr>
        <dsp:cNvPr id="0" name=""/>
        <dsp:cNvSpPr/>
      </dsp:nvSpPr>
      <dsp:spPr>
        <a:xfrm rot="18289469">
          <a:off x="6131414" y="4639794"/>
          <a:ext cx="603584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603584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18117" y="4630582"/>
        <a:ext cx="30179" cy="30179"/>
      </dsp:txXfrm>
    </dsp:sp>
    <dsp:sp modelId="{60A4A881-9FAE-4F5B-AE67-E936660E642B}">
      <dsp:nvSpPr>
        <dsp:cNvPr id="0" name=""/>
        <dsp:cNvSpPr/>
      </dsp:nvSpPr>
      <dsp:spPr>
        <a:xfrm>
          <a:off x="6605550" y="4182500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PROSTATICA</a:t>
          </a:r>
          <a:endParaRPr lang="es-CO" sz="800" kern="1200" dirty="0"/>
        </a:p>
      </dsp:txBody>
      <dsp:txXfrm>
        <a:off x="6618169" y="4195119"/>
        <a:ext cx="836476" cy="405619"/>
      </dsp:txXfrm>
    </dsp:sp>
    <dsp:sp modelId="{9B214FA3-FC8C-400C-90B3-FCC65F20C9B5}">
      <dsp:nvSpPr>
        <dsp:cNvPr id="0" name=""/>
        <dsp:cNvSpPr/>
      </dsp:nvSpPr>
      <dsp:spPr>
        <a:xfrm>
          <a:off x="6260864" y="4887537"/>
          <a:ext cx="344685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344685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24590" y="4884797"/>
        <a:ext cx="17234" cy="17234"/>
      </dsp:txXfrm>
    </dsp:sp>
    <dsp:sp modelId="{A826CC26-BFB7-4818-8ED2-2CB95D6D7567}">
      <dsp:nvSpPr>
        <dsp:cNvPr id="0" name=""/>
        <dsp:cNvSpPr/>
      </dsp:nvSpPr>
      <dsp:spPr>
        <a:xfrm>
          <a:off x="6605550" y="4677986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MEMBRANOSA </a:t>
          </a:r>
          <a:endParaRPr lang="es-CO" sz="800" kern="1200" dirty="0"/>
        </a:p>
      </dsp:txBody>
      <dsp:txXfrm>
        <a:off x="6618169" y="4690605"/>
        <a:ext cx="836476" cy="405619"/>
      </dsp:txXfrm>
    </dsp:sp>
    <dsp:sp modelId="{FEF37C31-5BC6-4E8D-9CFD-E542C0763DD3}">
      <dsp:nvSpPr>
        <dsp:cNvPr id="0" name=""/>
        <dsp:cNvSpPr/>
      </dsp:nvSpPr>
      <dsp:spPr>
        <a:xfrm rot="3310531">
          <a:off x="6131414" y="5135280"/>
          <a:ext cx="603584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603584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18117" y="5126068"/>
        <a:ext cx="30179" cy="30179"/>
      </dsp:txXfrm>
    </dsp:sp>
    <dsp:sp modelId="{1A489968-C14F-430E-913F-1FB9A91162EC}">
      <dsp:nvSpPr>
        <dsp:cNvPr id="0" name=""/>
        <dsp:cNvSpPr/>
      </dsp:nvSpPr>
      <dsp:spPr>
        <a:xfrm>
          <a:off x="6605550" y="5173472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ESPONJOSA </a:t>
          </a:r>
          <a:endParaRPr lang="es-CO" sz="800" kern="1200" dirty="0"/>
        </a:p>
      </dsp:txBody>
      <dsp:txXfrm>
        <a:off x="6618169" y="5186091"/>
        <a:ext cx="836476" cy="405619"/>
      </dsp:txXfrm>
    </dsp:sp>
    <dsp:sp modelId="{41EE3C93-2A73-4EEE-B3BE-E20A3D3AC1AC}">
      <dsp:nvSpPr>
        <dsp:cNvPr id="0" name=""/>
        <dsp:cNvSpPr/>
      </dsp:nvSpPr>
      <dsp:spPr>
        <a:xfrm rot="3879171">
          <a:off x="4935539" y="5762432"/>
          <a:ext cx="805149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805149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317985" y="5748181"/>
        <a:ext cx="40257" cy="40257"/>
      </dsp:txXfrm>
    </dsp:sp>
    <dsp:sp modelId="{BA2378BB-C8D8-441E-88EC-38EFFCAFA4C4}">
      <dsp:nvSpPr>
        <dsp:cNvPr id="0" name=""/>
        <dsp:cNvSpPr/>
      </dsp:nvSpPr>
      <dsp:spPr>
        <a:xfrm>
          <a:off x="5510457" y="5916700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FEMENINA </a:t>
          </a:r>
          <a:endParaRPr lang="es-CO" sz="800" kern="1200" dirty="0"/>
        </a:p>
      </dsp:txBody>
      <dsp:txXfrm>
        <a:off x="5523076" y="5929319"/>
        <a:ext cx="836476" cy="405619"/>
      </dsp:txXfrm>
    </dsp:sp>
    <dsp:sp modelId="{2645FC0A-A2C7-404E-9599-3296D2393D68}">
      <dsp:nvSpPr>
        <dsp:cNvPr id="0" name=""/>
        <dsp:cNvSpPr/>
      </dsp:nvSpPr>
      <dsp:spPr>
        <a:xfrm rot="19457599">
          <a:off x="6332274" y="6002380"/>
          <a:ext cx="424481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24481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3902" y="5997646"/>
        <a:ext cx="21224" cy="21224"/>
      </dsp:txXfrm>
    </dsp:sp>
    <dsp:sp modelId="{65DB03D5-F4F5-4311-A505-52EB1FA73878}">
      <dsp:nvSpPr>
        <dsp:cNvPr id="0" name=""/>
        <dsp:cNvSpPr/>
      </dsp:nvSpPr>
      <dsp:spPr>
        <a:xfrm>
          <a:off x="6716857" y="5668957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MIDE3,5 CM </a:t>
          </a:r>
          <a:endParaRPr lang="es-CO" sz="800" kern="1200" dirty="0"/>
        </a:p>
      </dsp:txBody>
      <dsp:txXfrm>
        <a:off x="6729476" y="5681576"/>
        <a:ext cx="836476" cy="405619"/>
      </dsp:txXfrm>
    </dsp:sp>
    <dsp:sp modelId="{73A9E784-31A8-4123-AD54-7358AF46F03D}">
      <dsp:nvSpPr>
        <dsp:cNvPr id="0" name=""/>
        <dsp:cNvSpPr/>
      </dsp:nvSpPr>
      <dsp:spPr>
        <a:xfrm rot="2142401">
          <a:off x="6332274" y="6250123"/>
          <a:ext cx="424481" cy="11755"/>
        </a:xfrm>
        <a:custGeom>
          <a:avLst/>
          <a:gdLst/>
          <a:ahLst/>
          <a:cxnLst/>
          <a:rect l="0" t="0" r="0" b="0"/>
          <a:pathLst>
            <a:path>
              <a:moveTo>
                <a:pt x="0" y="5877"/>
              </a:moveTo>
              <a:lnTo>
                <a:pt x="424481" y="587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33902" y="6245389"/>
        <a:ext cx="21224" cy="21224"/>
      </dsp:txXfrm>
    </dsp:sp>
    <dsp:sp modelId="{5146A447-44C2-4451-97F6-A9E3BA457F0D}">
      <dsp:nvSpPr>
        <dsp:cNvPr id="0" name=""/>
        <dsp:cNvSpPr/>
      </dsp:nvSpPr>
      <dsp:spPr>
        <a:xfrm>
          <a:off x="6716857" y="6164443"/>
          <a:ext cx="861714" cy="430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DESEMBOCA  EN EL CLITORIS </a:t>
          </a:r>
          <a:endParaRPr lang="es-CO" sz="800" kern="1200" dirty="0"/>
        </a:p>
      </dsp:txBody>
      <dsp:txXfrm>
        <a:off x="6729476" y="6177062"/>
        <a:ext cx="836476" cy="405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1ECE6-D051-48F4-97D0-AD243F81F626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2BD76-ABAB-4F3D-8FE9-EC3DD5BFE80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26925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9F02BB-959D-476B-82DF-75F2948031C9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93345F-C36B-4C4C-8951-D4A2B1372FD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ud.com/MEDICAMENTOS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6728792" cy="3672408"/>
          </a:xfrm>
        </p:spPr>
        <p:txBody>
          <a:bodyPr>
            <a:noAutofit/>
          </a:bodyPr>
          <a:lstStyle/>
          <a:p>
            <a:r>
              <a:rPr lang="es-CO" sz="4000" dirty="0" smtClean="0"/>
              <a:t>NAYIBE  AVILA </a:t>
            </a:r>
          </a:p>
          <a:p>
            <a:r>
              <a:rPr lang="es-CO" sz="4000" dirty="0" smtClean="0"/>
              <a:t>MARTHA TRIANA </a:t>
            </a:r>
          </a:p>
          <a:p>
            <a:r>
              <a:rPr lang="es-CO" sz="4000" dirty="0" smtClean="0"/>
              <a:t>SANDRA TRIANA </a:t>
            </a:r>
          </a:p>
          <a:p>
            <a:r>
              <a:rPr lang="es-CO" sz="4000" dirty="0" smtClean="0"/>
              <a:t>CLAUDIA  VARGAS</a:t>
            </a:r>
          </a:p>
          <a:p>
            <a:r>
              <a:rPr lang="es-CO" sz="4000" dirty="0" smtClean="0"/>
              <a:t>SANDRA OSPINA</a:t>
            </a:r>
          </a:p>
          <a:p>
            <a:r>
              <a:rPr lang="es-CO" sz="4000" dirty="0" smtClean="0"/>
              <a:t> </a:t>
            </a:r>
            <a:endParaRPr lang="es-CO" sz="4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371600" y="692696"/>
            <a:ext cx="6400800" cy="2461984"/>
          </a:xfrm>
        </p:spPr>
        <p:txBody>
          <a:bodyPr>
            <a:normAutofit fontScale="90000"/>
          </a:bodyPr>
          <a:lstStyle/>
          <a:p>
            <a:r>
              <a:rPr lang="es-CO" sz="8900" dirty="0" smtClean="0">
                <a:latin typeface="Algerian" pitchFamily="82" charset="0"/>
              </a:rPr>
              <a:t>CIPA 6</a:t>
            </a:r>
            <a:br>
              <a:rPr lang="es-CO" sz="8900" dirty="0" smtClean="0">
                <a:latin typeface="Algerian" pitchFamily="82" charset="0"/>
              </a:rPr>
            </a:br>
            <a:r>
              <a:rPr lang="es-CO" sz="8900" dirty="0" smtClean="0">
                <a:latin typeface="Algerian" pitchFamily="82" charset="0"/>
              </a:rPr>
              <a:t>ESCORPION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707009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667165751"/>
              </p:ext>
            </p:extLst>
          </p:nvPr>
        </p:nvGraphicFramePr>
        <p:xfrm>
          <a:off x="179512" y="0"/>
          <a:ext cx="9289032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2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700808"/>
            <a:ext cx="2867228" cy="27425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3 Rectángulo"/>
          <p:cNvSpPr/>
          <p:nvPr/>
        </p:nvSpPr>
        <p:spPr>
          <a:xfrm>
            <a:off x="1259631" y="2967335"/>
            <a:ext cx="2507189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SISTEMA URINARIO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81549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6599085"/>
              </p:ext>
            </p:extLst>
          </p:nvPr>
        </p:nvGraphicFramePr>
        <p:xfrm>
          <a:off x="323528" y="332656"/>
          <a:ext cx="8579296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456"/>
                <a:gridCol w="2006456"/>
                <a:gridCol w="2283192"/>
                <a:gridCol w="22831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ORGANOS</a:t>
                      </a:r>
                      <a:endParaRPr lang="es-C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ENFERMEDADES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TRATAMIENTO</a:t>
                      </a:r>
                      <a:endParaRPr lang="es-CO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MEDICAMENTOS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</a:tr>
              <a:tr h="1408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900">
                          <a:effectLst/>
                        </a:rPr>
                        <a:t>RIÑON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effectLst/>
                        </a:rPr>
                        <a:t>GLOMERULONEFRITIS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SE TRATA ATRVEZ DE MEDICAMENTO S COMO LOS ANTIINFLAMATORIOS,CORTICOSTEROIDES O INMUNOSUPRESORES,  O CON PROCEDIMIENTOS COMO LA PLASMAFERESIS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AZIATROPINA  CICLOFOSFAMIDA 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</a:tr>
              <a:tr h="12442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effectLst/>
                        </a:rPr>
                        <a:t>INSUFICIENCIA RENAL O PIELONEFRITIS AGUDA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 </a:t>
                      </a:r>
                      <a:r>
                        <a:rPr lang="es-CO" sz="2400" dirty="0">
                          <a:effectLst/>
                        </a:rPr>
                        <a:t>HIDRATAR 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BICARBONATO DE SODIO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ADMINISTRAR LÍQUIDOS INTRAVENOSOS, USUALMENTE SOLUCIÓN DE CLORURO DE SODIO AL 0,45%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</a:tr>
              <a:tr h="11719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900" dirty="0">
                          <a:effectLst/>
                        </a:rPr>
                        <a:t>VEJIGA </a:t>
                      </a:r>
                      <a:endParaRPr lang="es-C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effectLst/>
                        </a:rPr>
                        <a:t>CISTITIS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SI LA INFECCIÓN ES DE TIPO BACTERIANO SE SUELE TRATAR CON ANTIBIÓTICOS, Y DEPENDIENDO DEL TIPO DE BACTERIA PUEDE PRESCRIBIRSE EL ANTIBIÓTICO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TRIMETOPRIM, AMOXICILINA, AMPICILINA.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</a:tr>
              <a:tr h="93499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effectLst/>
                        </a:rPr>
                        <a:t>CANCER DE VEJIGA 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  QUIRURGICO FARNACOS ANTICANCERIGENOS BCG                 (SUSTANCIA  QUE ESTIMILA EL SISTEMA INMUNE  DEL ORGANISMO).</a:t>
                      </a:r>
                      <a:endParaRPr lang="es-CO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CLORAMBUCIL, MELFALÁN, METOTREXATO, EPIRRUBICINA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63" marR="505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19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1522384"/>
              </p:ext>
            </p:extLst>
          </p:nvPr>
        </p:nvGraphicFramePr>
        <p:xfrm>
          <a:off x="323528" y="521296"/>
          <a:ext cx="8640960" cy="628308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088358"/>
                <a:gridCol w="2088358"/>
                <a:gridCol w="2232122"/>
                <a:gridCol w="2232122"/>
              </a:tblGrid>
              <a:tr h="911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700" dirty="0">
                          <a:effectLst/>
                        </a:rPr>
                        <a:t>ORGANOS</a:t>
                      </a:r>
                      <a:endParaRPr lang="es-C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700">
                          <a:effectLst/>
                        </a:rPr>
                        <a:t>ENFERMEDADES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700">
                          <a:effectLst/>
                        </a:rPr>
                        <a:t>TRATAMIENTO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700">
                          <a:effectLst/>
                        </a:rPr>
                        <a:t>MEDICAMENTOS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</a:tr>
              <a:tr h="106776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URETRA </a:t>
                      </a:r>
                      <a:endParaRPr lang="es-C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URETRITIS GONOCÓCICA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 SE MANEJA  CON  ANTIBIOTICOS  POR LO GENERAL CON TRES DOSIS  ES SUFICIENTE </a:t>
                      </a:r>
                      <a:endParaRPr lang="es-CO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CEFALOSPORINAS DE TERCERA GENERACIÓN COMO CEFTRIAXONA</a:t>
                      </a:r>
                      <a:endParaRPr lang="es-CO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</a:tr>
              <a:tr h="17796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DISURIA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SE MANEJA  CON  MEDICAMENTOS  ANALGESICOS Y ANTIESPASMODICOS  YA QUE EL SINTOMA MAS INTENSO ES EL DOLOR</a:t>
                      </a:r>
                      <a:endParaRPr lang="es-CO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FLAVOXATO</a:t>
                      </a:r>
                      <a:endParaRPr lang="es-CO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</a:tr>
              <a:tr h="10516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URETERES </a:t>
                      </a:r>
                      <a:endParaRPr lang="es-CO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LESIONES URETRALES 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 SU TRATAMIENTO EN LA MAYORIA DE LOS CASOS ES QUIRURGICO </a:t>
                      </a:r>
                      <a:endParaRPr lang="es-CO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 ANALGESICOS </a:t>
                      </a:r>
                      <a:endParaRPr lang="es-CO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</a:tr>
              <a:tr h="14091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CANCER DE PELVIS RENAL Y URETERES 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 SU TRATAMIENTO ES QUIRURGICO O CON QUIMIOTERAPIAS </a:t>
                      </a:r>
                      <a:endParaRPr lang="es-CO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ALDESLEUKINA. SE EMPLEA PARA EL TRATAMIENTO DEL CARCINOMA METASTÁSICO DE CÉLULAS RENALES</a:t>
                      </a:r>
                      <a:endParaRPr lang="es-CO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764" marR="487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07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416824" cy="1872208"/>
          </a:xfrm>
        </p:spPr>
        <p:txBody>
          <a:bodyPr/>
          <a:lstStyle/>
          <a:p>
            <a:r>
              <a:rPr lang="es-CO" dirty="0"/>
              <a:t> </a:t>
            </a:r>
            <a:r>
              <a:rPr lang="es-CO" dirty="0" smtClean="0"/>
              <a:t>REFERENCIAS BIBLIOGRAFICAS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s-CO" sz="2400" dirty="0" smtClean="0">
                <a:solidFill>
                  <a:schemeClr val="bg1"/>
                </a:solidFill>
                <a:hlinkClick r:id="rId2"/>
              </a:rPr>
              <a:t>WWW.SALUD.COM/MEDICAMENTOS</a:t>
            </a:r>
            <a:endParaRPr lang="es-CO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s-CO" sz="2400" smtClean="0">
                <a:solidFill>
                  <a:schemeClr val="bg1"/>
                </a:solidFill>
              </a:rPr>
              <a:t>MANUAL DE MERCK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es-CO" sz="2400" dirty="0">
              <a:solidFill>
                <a:schemeClr val="bg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5027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ylar">
  <a:themeElements>
    <a:clrScheme name="Personalizado 1">
      <a:dk1>
        <a:srgbClr val="000000"/>
      </a:dk1>
      <a:lt1>
        <a:srgbClr val="FFFFFF"/>
      </a:lt1>
      <a:dk2>
        <a:srgbClr val="8999B7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ért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207</TotalTime>
  <Words>262</Words>
  <Application>Microsoft Office PowerPoint</Application>
  <PresentationFormat>Presentación en pantalla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Mylar</vt:lpstr>
      <vt:lpstr>Vértice</vt:lpstr>
      <vt:lpstr>CIPA 6 ESCORPION </vt:lpstr>
      <vt:lpstr>Diapositiva 2</vt:lpstr>
      <vt:lpstr>Diapositiva 3</vt:lpstr>
      <vt:lpstr>Diapositiva 4</vt:lpstr>
      <vt:lpstr> REFERENCIAS BIBLIOGRAFICAS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CIPA 6 ESCORPION</dc:title>
  <dc:creator>sandra ospina</dc:creator>
  <cp:lastModifiedBy>EQUIPO-3</cp:lastModifiedBy>
  <cp:revision>18</cp:revision>
  <dcterms:created xsi:type="dcterms:W3CDTF">2012-05-30T01:40:24Z</dcterms:created>
  <dcterms:modified xsi:type="dcterms:W3CDTF">2012-05-31T22:13:10Z</dcterms:modified>
</cp:coreProperties>
</file>