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474" autoAdjust="0"/>
  </p:normalViewPr>
  <p:slideViewPr>
    <p:cSldViewPr>
      <p:cViewPr>
        <p:scale>
          <a:sx n="75" d="100"/>
          <a:sy n="75" d="100"/>
        </p:scale>
        <p:origin x="-36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6D836-529B-45AD-A115-A8AAF0BB4AB6}" type="datetimeFigureOut">
              <a:rPr lang="es-CO" smtClean="0"/>
              <a:pPr/>
              <a:t>01/06/2012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335EC-7B08-4389-B530-50A436145EB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4185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35EC-7B08-4389-B530-50A436145EBE}" type="slidenum">
              <a:rPr lang="es-CO" smtClean="0"/>
              <a:pPr/>
              <a:t>1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E23B-4572-4772-8C34-18D7930BF4B3}" type="datetimeFigureOut">
              <a:rPr lang="es-CO" smtClean="0"/>
              <a:pPr/>
              <a:t>01/06/2012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43A9-F80C-4997-94F2-F6208142A3C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E23B-4572-4772-8C34-18D7930BF4B3}" type="datetimeFigureOut">
              <a:rPr lang="es-CO" smtClean="0"/>
              <a:pPr/>
              <a:t>01/06/2012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43A9-F80C-4997-94F2-F6208142A3C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E23B-4572-4772-8C34-18D7930BF4B3}" type="datetimeFigureOut">
              <a:rPr lang="es-CO" smtClean="0"/>
              <a:pPr/>
              <a:t>01/06/2012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43A9-F80C-4997-94F2-F6208142A3C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E23B-4572-4772-8C34-18D7930BF4B3}" type="datetimeFigureOut">
              <a:rPr lang="es-CO" smtClean="0"/>
              <a:pPr/>
              <a:t>01/06/2012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43A9-F80C-4997-94F2-F6208142A3C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E23B-4572-4772-8C34-18D7930BF4B3}" type="datetimeFigureOut">
              <a:rPr lang="es-CO" smtClean="0"/>
              <a:pPr/>
              <a:t>01/06/2012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43A9-F80C-4997-94F2-F6208142A3C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E23B-4572-4772-8C34-18D7930BF4B3}" type="datetimeFigureOut">
              <a:rPr lang="es-CO" smtClean="0"/>
              <a:pPr/>
              <a:t>01/06/2012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43A9-F80C-4997-94F2-F6208142A3C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E23B-4572-4772-8C34-18D7930BF4B3}" type="datetimeFigureOut">
              <a:rPr lang="es-CO" smtClean="0"/>
              <a:pPr/>
              <a:t>01/06/2012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43A9-F80C-4997-94F2-F6208142A3C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E23B-4572-4772-8C34-18D7930BF4B3}" type="datetimeFigureOut">
              <a:rPr lang="es-CO" smtClean="0"/>
              <a:pPr/>
              <a:t>01/06/2012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43A9-F80C-4997-94F2-F6208142A3C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E23B-4572-4772-8C34-18D7930BF4B3}" type="datetimeFigureOut">
              <a:rPr lang="es-CO" smtClean="0"/>
              <a:pPr/>
              <a:t>01/06/2012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43A9-F80C-4997-94F2-F6208142A3C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E23B-4572-4772-8C34-18D7930BF4B3}" type="datetimeFigureOut">
              <a:rPr lang="es-CO" smtClean="0"/>
              <a:pPr/>
              <a:t>01/06/2012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43A9-F80C-4997-94F2-F6208142A3C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E23B-4572-4772-8C34-18D7930BF4B3}" type="datetimeFigureOut">
              <a:rPr lang="es-CO" smtClean="0"/>
              <a:pPr/>
              <a:t>01/06/2012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43A9-F80C-4997-94F2-F6208142A3C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EE23B-4572-4772-8C34-18D7930BF4B3}" type="datetimeFigureOut">
              <a:rPr lang="es-CO" smtClean="0"/>
              <a:pPr/>
              <a:t>01/06/2012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B43A9-F80C-4997-94F2-F6208142A3C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ografias.com/trabajos5/induemp/induemp.shtml" TargetMode="External"/><Relationship Id="rId2" Type="http://schemas.openxmlformats.org/officeDocument/2006/relationships/hyperlink" Target="http://www.taringa.net/posts/salud.../Enfermedades-del-Ojo-Human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nografias.com/trabajos10/cani/cani.shtml" TargetMode="External"/><Relationship Id="rId5" Type="http://schemas.openxmlformats.org/officeDocument/2006/relationships/hyperlink" Target="http://www.monografias.com/trabajos14/cuerpohum/cuerpohum.shtml" TargetMode="External"/><Relationship Id="rId4" Type="http://schemas.openxmlformats.org/officeDocument/2006/relationships/hyperlink" Target="http://www.monografias.com/trabajos11/estadi/estadi.shtml#METODO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357158" y="2214554"/>
            <a:ext cx="8001056" cy="4357718"/>
          </a:xfrm>
        </p:spPr>
        <p:txBody>
          <a:bodyPr>
            <a:normAutofit/>
          </a:bodyPr>
          <a:lstStyle/>
          <a:p>
            <a:pPr algn="l"/>
            <a:r>
              <a:rPr lang="es-CO" sz="43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NOMBRES</a:t>
            </a:r>
          </a:p>
          <a:p>
            <a:r>
              <a:rPr lang="es-C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CLAUDIA  PATRICIA GUERRERO ACERO</a:t>
            </a:r>
          </a:p>
          <a:p>
            <a:r>
              <a:rPr lang="es-C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CELIA DILENE HERNANDEZ</a:t>
            </a:r>
          </a:p>
          <a:p>
            <a:r>
              <a:rPr lang="es-C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HECTOR JHOVANI MORENO</a:t>
            </a:r>
          </a:p>
          <a:p>
            <a:r>
              <a:rPr lang="es-C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EDWARD HUERFANO ESCOBAR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57158" y="857232"/>
            <a:ext cx="8352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ÓRGANOS DE LOS SENTIDOS</a:t>
            </a:r>
            <a:endParaRPr lang="es-ES" sz="5400" b="1" cap="all" dirty="0">
              <a:ln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7" cy="6624736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635950"/>
              </p:ext>
            </p:extLst>
          </p:nvPr>
        </p:nvGraphicFramePr>
        <p:xfrm>
          <a:off x="1" y="-1"/>
          <a:ext cx="9036496" cy="67493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14707"/>
                <a:gridCol w="3121180"/>
                <a:gridCol w="1560590"/>
                <a:gridCol w="1783532"/>
                <a:gridCol w="1456487"/>
              </a:tblGrid>
              <a:tr h="1098483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rgbClr val="FFFF00"/>
                          </a:solidFill>
                        </a:rPr>
                        <a:t>ÓRGANO</a:t>
                      </a:r>
                      <a:endParaRPr lang="es-CO" sz="1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rgbClr val="FFFF00"/>
                          </a:solidFill>
                        </a:rPr>
                        <a:t>PARTES</a:t>
                      </a:r>
                      <a:endParaRPr lang="es-CO" sz="1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 smtClean="0">
                          <a:solidFill>
                            <a:srgbClr val="FFFF00"/>
                          </a:solidFill>
                        </a:rPr>
                        <a:t>ENFERMEDAD</a:t>
                      </a:r>
                    </a:p>
                    <a:p>
                      <a:pPr algn="ctr"/>
                      <a:endParaRPr lang="es-CO" sz="1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rgbClr val="FFFF00"/>
                          </a:solidFill>
                        </a:rPr>
                        <a:t>TRATAMIENTO</a:t>
                      </a:r>
                      <a:endParaRPr lang="es-CO" sz="1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rgbClr val="FFFF00"/>
                          </a:solidFill>
                        </a:rPr>
                        <a:t>MEDICAMENTO</a:t>
                      </a:r>
                      <a:endParaRPr lang="es-CO" sz="1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06006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VISTA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400" dirty="0"/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Neuritis </a:t>
                      </a:r>
                      <a:r>
                        <a:rPr lang="es-CO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optica</a:t>
                      </a:r>
                      <a:endParaRPr lang="es-CO" sz="14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conjuntivitis infecciosa</a:t>
                      </a:r>
                      <a:endParaRPr lang="es-CO" sz="14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Glaucoma</a:t>
                      </a:r>
                      <a:endParaRPr lang="es-CO" sz="1400" dirty="0" smtClean="0"/>
                    </a:p>
                    <a:p>
                      <a:pPr algn="ctr">
                        <a:buFont typeface="Arial" pitchFamily="34" charset="0"/>
                        <a:buNone/>
                      </a:pPr>
                      <a:endParaRPr lang="es-CO" sz="14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s-CO" sz="14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Esteroides intravenosa</a:t>
                      </a:r>
                      <a:endParaRPr lang="es-CO" sz="14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400" dirty="0" smtClean="0"/>
                        <a:t>antibiótico</a:t>
                      </a:r>
                      <a:endParaRPr lang="es-CO" sz="14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400" dirty="0" smtClean="0"/>
                        <a:t>agonista alfa selectivo</a:t>
                      </a:r>
                      <a:r>
                        <a:rPr lang="es-CO" sz="1400" baseline="0" dirty="0" smtClean="0"/>
                        <a:t> </a:t>
                      </a:r>
                      <a:endParaRPr lang="es-CO" sz="140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metilprednisolona</a:t>
                      </a: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Cloranfenicol</a:t>
                      </a:r>
                    </a:p>
                    <a:p>
                      <a:r>
                        <a:rPr lang="es-CO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Brimonidina</a:t>
                      </a:r>
                      <a:endParaRPr lang="es-CO" sz="1400" dirty="0"/>
                    </a:p>
                  </a:txBody>
                  <a:tcPr/>
                </a:tc>
              </a:tr>
              <a:tr h="2510818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TACTO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400" b="0" dirty="0"/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Acne</a:t>
                      </a:r>
                      <a:endParaRPr lang="es-CO" sz="1400" b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psoriasis</a:t>
                      </a:r>
                      <a:endParaRPr lang="es-CO" sz="1400" b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Dermatitis</a:t>
                      </a:r>
                      <a:endParaRPr lang="es-CO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Antibiotico</a:t>
                      </a:r>
                      <a:endParaRPr lang="es-CO" sz="14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corticoides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antibiótico tópico</a:t>
                      </a:r>
                      <a:endParaRPr lang="es-CO" sz="14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s-CO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tetracyclina</a:t>
                      </a:r>
                      <a:endParaRPr lang="es-CO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es-CO" sz="14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corticoides derivados de la vitamina D3</a:t>
                      </a:r>
                      <a:endParaRPr lang="es-CO" sz="14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Mupirocina</a:t>
                      </a:r>
                      <a:endParaRPr lang="es-CO" sz="14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s-CO" sz="14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s-CO" sz="14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s-CO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D:\Documents\ojo senti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02916"/>
            <a:ext cx="3096344" cy="304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49080"/>
            <a:ext cx="309634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243138"/>
              </p:ext>
            </p:extLst>
          </p:nvPr>
        </p:nvGraphicFramePr>
        <p:xfrm>
          <a:off x="107504" y="0"/>
          <a:ext cx="8928992" cy="67413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31603"/>
                <a:gridCol w="2712820"/>
                <a:gridCol w="1556177"/>
                <a:gridCol w="1787996"/>
                <a:gridCol w="1740396"/>
              </a:tblGrid>
              <a:tr h="402241"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rgbClr val="FFFF00"/>
                          </a:solidFill>
                        </a:rPr>
                        <a:t>ÓRGANO</a:t>
                      </a:r>
                      <a:endParaRPr lang="es-CO" sz="1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rgbClr val="FFFF00"/>
                          </a:solidFill>
                        </a:rPr>
                        <a:t>PARTES</a:t>
                      </a:r>
                      <a:endParaRPr lang="es-CO" sz="1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rgbClr val="FFFF00"/>
                          </a:solidFill>
                        </a:rPr>
                        <a:t>ENFERMEDAD</a:t>
                      </a:r>
                      <a:endParaRPr lang="es-CO" sz="1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rgbClr val="FFFF00"/>
                          </a:solidFill>
                        </a:rPr>
                        <a:t>TRATAMIENTO</a:t>
                      </a:r>
                      <a:endParaRPr lang="es-CO" sz="1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rgbClr val="FFFF00"/>
                          </a:solidFill>
                        </a:rPr>
                        <a:t>MEDICAMENTO</a:t>
                      </a:r>
                      <a:endParaRPr lang="es-CO" sz="1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046334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GUSTO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400" dirty="0"/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Glositis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CO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Ageusia</a:t>
                      </a:r>
                      <a:endParaRPr lang="es-CO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CO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glosofitia</a:t>
                      </a:r>
                      <a:endParaRPr lang="es-CO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s-CO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</a:t>
                      </a:r>
                      <a:r>
                        <a:rPr lang="es-CO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corticosteroides</a:t>
                      </a:r>
                      <a:endParaRPr lang="es-CO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saliva artificial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antibiótico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s-CO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CO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Prednisona</a:t>
                      </a:r>
                      <a:endParaRPr lang="es-CO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Pilocarpina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Ampicilina</a:t>
                      </a:r>
                      <a:endParaRPr lang="es-CO" sz="1400" dirty="0"/>
                    </a:p>
                  </a:txBody>
                  <a:tcPr/>
                </a:tc>
              </a:tr>
              <a:tr h="2063581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OLFATO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400" dirty="0" smtClean="0"/>
                    </a:p>
                    <a:p>
                      <a:endParaRPr lang="es-CO" sz="1400" dirty="0" smtClean="0"/>
                    </a:p>
                    <a:p>
                      <a:endParaRPr lang="es-CO" sz="1400" dirty="0" smtClean="0"/>
                    </a:p>
                    <a:p>
                      <a:endParaRPr lang="es-CO" sz="1400" dirty="0"/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Anosmia</a:t>
                      </a:r>
                      <a:endParaRPr lang="es-CO" sz="14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Rinitis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Sinusitis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Antihistamínico sistémico</a:t>
                      </a:r>
                      <a:r>
                        <a:rPr lang="es-CO" sz="1800" dirty="0" smtClean="0"/>
                        <a:t>                         </a:t>
                      </a:r>
                      <a:endParaRPr lang="es-CO" sz="14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800" dirty="0" err="1" smtClean="0"/>
                        <a:t>Antialergico</a:t>
                      </a:r>
                      <a:endParaRPr lang="es-CO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O" sz="1800" baseline="0" dirty="0" smtClean="0"/>
                        <a:t>EVITAR EL SERENO, CUIDADO NASAL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s-C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vitamina A</a:t>
                      </a:r>
                      <a:endParaRPr lang="es-CO" sz="14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Hidroxicina</a:t>
                      </a:r>
                      <a:endParaRPr lang="es-CO" sz="14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loratadina</a:t>
                      </a:r>
                      <a:endParaRPr lang="es-CO" sz="1400" dirty="0"/>
                    </a:p>
                  </a:txBody>
                  <a:tcPr/>
                </a:tc>
              </a:tr>
              <a:tr h="2229213">
                <a:tc>
                  <a:txBody>
                    <a:bodyPr/>
                    <a:lstStyle/>
                    <a:p>
                      <a:r>
                        <a:rPr lang="es-CO" sz="1400" dirty="0" smtClean="0"/>
                        <a:t>AUDICIÓN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400" dirty="0"/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otitis</a:t>
                      </a:r>
                      <a:endParaRPr lang="es-CO" sz="14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enfermedad de </a:t>
                      </a:r>
                      <a:r>
                        <a:rPr lang="es-CO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Meniere</a:t>
                      </a:r>
                      <a:endParaRPr lang="es-CO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antibiótico</a:t>
                      </a:r>
                      <a:endParaRPr lang="es-CO" sz="14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400" baseline="0" dirty="0" smtClean="0"/>
                        <a:t>Corticoides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Dicloxacilina</a:t>
                      </a:r>
                      <a:endParaRPr lang="es-CO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CO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dexametasona</a:t>
                      </a:r>
                      <a:endParaRPr lang="es-CO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09120"/>
            <a:ext cx="266429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D:\Documents\gust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266429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chemeClr val="bg1"/>
                </a:solidFill>
              </a:rPr>
              <a:t>BIBLIOGRAFIA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781128"/>
          </a:xfrm>
        </p:spPr>
        <p:txBody>
          <a:bodyPr>
            <a:normAutofit/>
          </a:bodyPr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www.taringa.net/posts/salud.../Enfermedades-del-Ojo-Humano</a:t>
            </a:r>
            <a:endParaRPr lang="es-C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b="1" u="sng" dirty="0">
                <a:solidFill>
                  <a:schemeClr val="accent1">
                    <a:lumMod val="75000"/>
                  </a:schemeClr>
                </a:solidFill>
              </a:rPr>
              <a:t>CONSULTORA ENCICLOPEDIA TEMÁTICA </a:t>
            </a:r>
            <a:r>
              <a:rPr lang="es-ES" b="1" u="sng" dirty="0" smtClean="0">
                <a:solidFill>
                  <a:schemeClr val="accent1">
                    <a:lumMod val="75000"/>
                  </a:schemeClr>
                </a:solidFill>
              </a:rPr>
              <a:t>ILUSTRADA:</a:t>
            </a:r>
            <a:r>
              <a:rPr lang="es-CO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</a:rPr>
              <a:t>AGGS- </a:t>
            </a:r>
            <a:r>
              <a:rPr lang="es-ES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INDUSTRIAS</a:t>
            </a:r>
            <a:r>
              <a:rPr lang="es-ES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GRAFICAS</a:t>
            </a:r>
            <a:r>
              <a:rPr lang="es-ES" u="sng" dirty="0">
                <a:solidFill>
                  <a:schemeClr val="accent1">
                    <a:lumMod val="75000"/>
                  </a:schemeClr>
                </a:solidFill>
              </a:rPr>
              <a:t> S.A. </a:t>
            </a:r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</a:rPr>
              <a:t>1979</a:t>
            </a:r>
            <a:r>
              <a:rPr lang="es-CO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</a:rPr>
              <a:t>Tomo </a:t>
            </a:r>
            <a:r>
              <a:rPr lang="es-ES" u="sng" dirty="0">
                <a:solidFill>
                  <a:schemeClr val="accent1">
                    <a:lumMod val="75000"/>
                  </a:schemeClr>
                </a:solidFill>
              </a:rPr>
              <a:t>3 : páginas 83-93</a:t>
            </a:r>
            <a:endParaRPr lang="es-CO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b="1" u="sng" dirty="0">
                <a:solidFill>
                  <a:schemeClr val="accent1">
                    <a:lumMod val="75000"/>
                  </a:schemeClr>
                </a:solidFill>
              </a:rPr>
              <a:t>Diccionario visual clarín del </a:t>
            </a:r>
            <a:r>
              <a:rPr lang="es-ES" b="1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cuerpo humano</a:t>
            </a:r>
            <a:r>
              <a:rPr lang="es-ES" b="1" u="sng" dirty="0">
                <a:solidFill>
                  <a:schemeClr val="accent1">
                    <a:lumMod val="75000"/>
                  </a:schemeClr>
                </a:solidFill>
              </a:rPr>
              <a:t> y </a:t>
            </a:r>
            <a:r>
              <a:rPr lang="es-ES" b="1" u="sng" dirty="0" smtClean="0">
                <a:solidFill>
                  <a:schemeClr val="accent1">
                    <a:lumMod val="75000"/>
                  </a:schemeClr>
                </a:solidFill>
                <a:hlinkClick r:id="rId6"/>
              </a:rPr>
              <a:t>animales</a:t>
            </a:r>
            <a:r>
              <a:rPr lang="es-ES" b="1" u="sng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s-CO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</a:rPr>
              <a:t>Aguilar</a:t>
            </a:r>
            <a:r>
              <a:rPr lang="es-ES" u="sng" dirty="0">
                <a:solidFill>
                  <a:schemeClr val="accent1">
                    <a:lumMod val="75000"/>
                  </a:schemeClr>
                </a:solidFill>
              </a:rPr>
              <a:t>, Altea, Alfaguara S.A. de ediciones </a:t>
            </a:r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</a:rPr>
              <a:t>1993</a:t>
            </a:r>
            <a:r>
              <a:rPr lang="es-CO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</a:rPr>
              <a:t>Tomo </a:t>
            </a:r>
            <a:r>
              <a:rPr lang="es-ES" u="sng" dirty="0">
                <a:solidFill>
                  <a:schemeClr val="accent1">
                    <a:lumMod val="75000"/>
                  </a:schemeClr>
                </a:solidFill>
              </a:rPr>
              <a:t>1: páginas </a:t>
            </a:r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</a:rPr>
              <a:t>40-43</a:t>
            </a:r>
            <a:endParaRPr lang="es-CO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144</Words>
  <Application>Microsoft Office PowerPoint</Application>
  <PresentationFormat>Presentación en pantalla (4:3)</PresentationFormat>
  <Paragraphs>73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Luffi</cp:lastModifiedBy>
  <cp:revision>47</cp:revision>
  <dcterms:created xsi:type="dcterms:W3CDTF">2012-03-28T00:17:13Z</dcterms:created>
  <dcterms:modified xsi:type="dcterms:W3CDTF">2012-06-01T13:49:43Z</dcterms:modified>
</cp:coreProperties>
</file>