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247A33-49B3-4E2C-990A-D068EC10B2A9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92DB16-5D2B-4A79-925A-4060DBFB2B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5764" y="762000"/>
            <a:ext cx="6087035" cy="487532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Cipa integrada por :</a:t>
            </a:r>
          </a:p>
          <a:p>
            <a:pPr algn="ctr"/>
            <a:endParaRPr lang="es-CO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Nelly Barón</a:t>
            </a:r>
          </a:p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Nubia Arciniegas </a:t>
            </a:r>
          </a:p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Lucelly Navia </a:t>
            </a:r>
          </a:p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Nury Suarez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807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2438400"/>
            <a:ext cx="3505200" cy="3352800"/>
          </a:xfrm>
        </p:spPr>
        <p:txBody>
          <a:bodyPr>
            <a:normAutofit fontScale="70000" lnSpcReduction="20000"/>
          </a:bodyPr>
          <a:lstStyle/>
          <a:p>
            <a:r>
              <a:rPr lang="es-ES" sz="3400" dirty="0">
                <a:latin typeface="Arial" pitchFamily="34" charset="0"/>
                <a:cs typeface="Arial" pitchFamily="34" charset="0"/>
              </a:rPr>
              <a:t>El aparato circulatorio es el encargado de distribuir </a:t>
            </a:r>
            <a:r>
              <a:rPr lang="es-ES" sz="3400" b="1" dirty="0">
                <a:latin typeface="Arial" pitchFamily="34" charset="0"/>
                <a:cs typeface="Arial" pitchFamily="34" charset="0"/>
              </a:rPr>
              <a:t>el oxígeno y los alimentos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 por todo el cuerpo, y de </a:t>
            </a:r>
            <a:r>
              <a:rPr lang="es-ES" sz="3400" b="1" dirty="0">
                <a:latin typeface="Arial" pitchFamily="34" charset="0"/>
                <a:cs typeface="Arial" pitchFamily="34" charset="0"/>
              </a:rPr>
              <a:t>recoger el dióxido de carbono y los productos de excreción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 procedentes de las células. Está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formado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por</a:t>
            </a:r>
            <a:r>
              <a:rPr lang="es-ES" dirty="0" smtClean="0"/>
              <a:t>: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752599"/>
          </a:xfrm>
        </p:spPr>
        <p:txBody>
          <a:bodyPr/>
          <a:lstStyle/>
          <a:p>
            <a:r>
              <a:rPr lang="es-CO" dirty="0" smtClean="0"/>
              <a:t>Sistema circulatorio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3221665" cy="446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5685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124200" y="273050"/>
            <a:ext cx="5562600" cy="5746749"/>
          </a:xfrm>
        </p:spPr>
        <p:txBody>
          <a:bodyPr>
            <a:normAutofit fontScale="92500" lnSpcReduction="20000"/>
          </a:bodyPr>
          <a:lstStyle/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angre, </a:t>
            </a:r>
          </a:p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orazón</a:t>
            </a:r>
          </a:p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V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asos sanguíneos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(arterias, venas y capilares sanguíneos) y vasos linfáticos. </a:t>
            </a:r>
          </a:p>
          <a:p>
            <a:pPr marL="0" indent="0">
              <a:buNone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La sangre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. Está formada por un líquido            denominado plasma sanguíneo y por varios tipos de elementos celulares: los glóbulos rojos, los glóbulos blancos y las plaquetas. 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El corazón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El corazón se puede comparar con un trabajador incansable, que día y noche bombea el líquido que nos mantiene vivos: la sangre. Se calcula que el corazón late a un promedio de 70 veces por minuto en estado de reposo. Tiene forma de pera, mide 12,5 centímetros de longitud y pesa aproximadamente 450 gramos.</a:t>
            </a: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Los vasos sanguíneos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. Se diferencian tres tipos   denominados arterias, venas y capilares sanguíneos. </a:t>
            </a:r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r>
              <a:rPr lang="es-ES" sz="1600" b="1" dirty="0" smtClean="0"/>
              <a:t>Principales arterias y venas del aparato circulatorio sanguíneo</a:t>
            </a:r>
          </a:p>
          <a:p>
            <a:endParaRPr lang="en-US" sz="1600" b="1" dirty="0" smtClean="0"/>
          </a:p>
          <a:p>
            <a:r>
              <a:rPr lang="en-US" sz="1600" dirty="0" smtClean="0"/>
              <a:t>Venas pulmonares </a:t>
            </a:r>
          </a:p>
          <a:p>
            <a:r>
              <a:rPr lang="en-US" sz="1600" dirty="0" smtClean="0"/>
              <a:t>Venas cavas</a:t>
            </a:r>
          </a:p>
          <a:p>
            <a:r>
              <a:rPr lang="en-US" sz="1600" dirty="0" smtClean="0"/>
              <a:t>Arterias pulmonares </a:t>
            </a:r>
          </a:p>
          <a:p>
            <a:r>
              <a:rPr lang="en-US" sz="1600" dirty="0" smtClean="0"/>
              <a:t>Arteria aorta 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816479"/>
            <a:ext cx="2819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21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6200"/>
            <a:ext cx="3636085" cy="1258493"/>
          </a:xfrm>
        </p:spPr>
        <p:txBody>
          <a:bodyPr/>
          <a:lstStyle/>
          <a:p>
            <a:r>
              <a:rPr lang="en-US" dirty="0"/>
              <a:t>El sistema linfático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1447800"/>
            <a:ext cx="3008313" cy="4691063"/>
          </a:xfrm>
        </p:spPr>
        <p:txBody>
          <a:bodyPr/>
          <a:lstStyle/>
          <a:p>
            <a:r>
              <a:rPr lang="es-ES" dirty="0" smtClean="0"/>
              <a:t>Está constituido por los vasos linfáticos y por los ganglios linfáticos. El líquido que contiene se denomina linfa. Los vasos linfáticos son ciegos, es decir no tienen salida. Por sus paredes absorben parte del líquido intersticial y lo conducen hasta los vasos sanguíneos. </a:t>
            </a:r>
            <a:endParaRPr lang="en-US" b="1" dirty="0" smtClean="0"/>
          </a:p>
        </p:txBody>
      </p:sp>
      <p:pic>
        <p:nvPicPr>
          <p:cNvPr id="3079" name="Picture 7" descr="http://www.aula2005.com/html/cn3eso/09circulatorio/linfatic2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562" y="3475468"/>
            <a:ext cx="2819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74691"/>
            <a:ext cx="4800600" cy="460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100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1" y="762001"/>
            <a:ext cx="3789380" cy="10668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Enfermedades del aparato circulatorio humano.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O" sz="1600" dirty="0"/>
          </a:p>
          <a:p>
            <a:pPr marL="0" indent="0">
              <a:buNone/>
            </a:pPr>
            <a:r>
              <a:rPr lang="es-CO" sz="1600" dirty="0" smtClean="0"/>
              <a:t>                   </a:t>
            </a:r>
            <a:endParaRPr lang="en-US" sz="1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5764" y="1676400"/>
            <a:ext cx="6163235" cy="3960920"/>
          </a:xfrm>
        </p:spPr>
        <p:txBody>
          <a:bodyPr>
            <a:normAutofit fontScale="25000" lnSpcReduction="20000"/>
          </a:bodyPr>
          <a:lstStyle/>
          <a:p>
            <a:r>
              <a:rPr lang="es-ES" dirty="0" smtClean="0"/>
              <a:t>.</a:t>
            </a:r>
          </a:p>
          <a:p>
            <a:endParaRPr lang="es-ES" sz="4800" b="1" dirty="0">
              <a:latin typeface="Arial" pitchFamily="34" charset="0"/>
              <a:cs typeface="Arial" pitchFamily="34" charset="0"/>
            </a:endParaRPr>
          </a:p>
          <a:p>
            <a:r>
              <a:rPr lang="es-ES" sz="4800" b="1" dirty="0" smtClean="0">
                <a:latin typeface="Arial" pitchFamily="34" charset="0"/>
                <a:cs typeface="Arial" pitchFamily="34" charset="0"/>
              </a:rPr>
              <a:t>Aterosclerosis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Consiste en el depósito de placas de colesterol en el interior de las arterias.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Arteriosclerosis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Es el endurecimiento de las paredes de las arterias debido a la edad.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Trombosis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Es la obstrucción de un vaso debido generalmente a un coágulo de sangre que se ha formado al romperse las plaquetas al frotar con los depósitos de colesterol que hay en el interior de las arterias.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Angina de pecho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Dolor en el pecho motivado por una fuerte contracción del corazón al no recibir suficiente oxígeno, generalmente debido a la obstrucción de la arteria coronaria.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Infarto de miocardio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Esta enfermedad presenta los mismos síntomas y causas que la angina de pecho pero al tratarse de una obstrucción mayor dura más horas y, por ello, provoca la destrucción de una parte del corazón. Si afecta a todo el corazón comporta la muerte del individuo.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Soplo cardíaco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Insuficiencia cardíaca debida a un vaciado inadecuado del corazón.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Taquicardia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Frecuencia cardíaca superior a los 100 latidos por minuto.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Hipertensión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Es un aumento crónico de la presión arterial. </a:t>
            </a:r>
          </a:p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>Leucemia o cáncer de sangre</a:t>
            </a:r>
            <a:r>
              <a:rPr lang="es-ES" sz="4800" dirty="0" smtClean="0">
                <a:latin typeface="Arial" pitchFamily="34" charset="0"/>
                <a:cs typeface="Arial" pitchFamily="34" charset="0"/>
              </a:rPr>
              <a:t>. Es una proliferación anormal de los glóbulos blancos</a:t>
            </a:r>
            <a:r>
              <a:rPr lang="es-E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130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8213057"/>
              </p:ext>
            </p:extLst>
          </p:nvPr>
        </p:nvGraphicFramePr>
        <p:xfrm>
          <a:off x="609600" y="533400"/>
          <a:ext cx="81534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086"/>
                <a:gridCol w="2264834"/>
                <a:gridCol w="1902460"/>
                <a:gridCol w="2446020"/>
              </a:tblGrid>
              <a:tr h="952244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Órgano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enfermedad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Tratamiento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medicamento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33127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Corazón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Infarto de miocardio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Oxigeno a 2</a:t>
                      </a:r>
                      <a:r>
                        <a:rPr lang="es-CO" sz="1200" baseline="0" dirty="0" smtClean="0">
                          <a:latin typeface="Arial" pitchFamily="34" charset="0"/>
                          <a:cs typeface="Arial" pitchFamily="34" charset="0"/>
                        </a:rPr>
                        <a:t> o 4 litros por minuto. Reposo absoluto uso de AAS(aspirina) terapia de re perfusión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Acido</a:t>
                      </a:r>
                      <a:r>
                        <a:rPr lang="es-CO" sz="1200" baseline="0" dirty="0" smtClean="0">
                          <a:latin typeface="Arial" pitchFamily="34" charset="0"/>
                          <a:cs typeface="Arial" pitchFamily="34" charset="0"/>
                        </a:rPr>
                        <a:t> acetilsalicílico nitroglicerina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2126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arterias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arteriosclerosis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Evitar los alimentos con grasa. Evitar</a:t>
                      </a:r>
                      <a:r>
                        <a:rPr lang="es-CO" sz="1200" baseline="0" dirty="0" smtClean="0">
                          <a:latin typeface="Arial" pitchFamily="34" charset="0"/>
                          <a:cs typeface="Arial" pitchFamily="34" charset="0"/>
                        </a:rPr>
                        <a:t> el alcohol.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Anticoagulantes clopidogrel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2126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arterias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hipertensión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Hacer ejercicio , comer bajo de sal y no fumar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Captopril ,losartan, amlodipino etc.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4376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Vasos sanguíneos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Trombosis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anticoagulante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La heparina , warfarina etc.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129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274</TotalTime>
  <Words>542</Words>
  <Application>Microsoft Office PowerPoint</Application>
  <PresentationFormat>Presentación en pantalla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Transmisión de listas</vt:lpstr>
      <vt:lpstr>Diapositiva 1</vt:lpstr>
      <vt:lpstr>Sistema circulatorio</vt:lpstr>
      <vt:lpstr>Diapositiva 3</vt:lpstr>
      <vt:lpstr>El sistema linfático</vt:lpstr>
      <vt:lpstr>Enfermedades del aparato circulatorio humano. 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circulatorio</dc:title>
  <dc:creator>Familia</dc:creator>
  <cp:lastModifiedBy>JAMES</cp:lastModifiedBy>
  <cp:revision>23</cp:revision>
  <dcterms:created xsi:type="dcterms:W3CDTF">2012-04-10T20:38:26Z</dcterms:created>
  <dcterms:modified xsi:type="dcterms:W3CDTF">2012-04-13T21:19:49Z</dcterms:modified>
</cp:coreProperties>
</file>